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8"/>
  </p:notesMasterIdLst>
  <p:handoutMasterIdLst>
    <p:handoutMasterId r:id="rId19"/>
  </p:handoutMasterIdLst>
  <p:sldIdLst>
    <p:sldId id="256" r:id="rId3"/>
    <p:sldId id="426" r:id="rId4"/>
    <p:sldId id="445" r:id="rId5"/>
    <p:sldId id="446" r:id="rId6"/>
    <p:sldId id="457" r:id="rId7"/>
    <p:sldId id="458" r:id="rId8"/>
    <p:sldId id="464" r:id="rId9"/>
    <p:sldId id="462" r:id="rId10"/>
    <p:sldId id="460" r:id="rId11"/>
    <p:sldId id="459" r:id="rId12"/>
    <p:sldId id="465" r:id="rId13"/>
    <p:sldId id="466" r:id="rId14"/>
    <p:sldId id="463" r:id="rId15"/>
    <p:sldId id="461" r:id="rId16"/>
    <p:sldId id="308" r:id="rId17"/>
  </p:sldIdLst>
  <p:sldSz cx="9144000" cy="6858000" type="screen4x3"/>
  <p:notesSz cx="9934575" cy="68024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1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7D33"/>
    <a:srgbClr val="0000CC"/>
    <a:srgbClr val="0000FF"/>
    <a:srgbClr val="9BBB59"/>
    <a:srgbClr val="D2E1B5"/>
    <a:srgbClr val="00FF00"/>
    <a:srgbClr val="00FFFF"/>
    <a:srgbClr val="006600"/>
    <a:srgbClr val="003300"/>
    <a:srgbClr val="042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37" autoAdjust="0"/>
    <p:restoredTop sz="72254" autoAdjust="0"/>
  </p:normalViewPr>
  <p:slideViewPr>
    <p:cSldViewPr>
      <p:cViewPr varScale="1">
        <p:scale>
          <a:sx n="191" d="100"/>
          <a:sy n="191" d="100"/>
        </p:scale>
        <p:origin x="200" y="1616"/>
      </p:cViewPr>
      <p:guideLst>
        <p:guide orient="horz" pos="618"/>
        <p:guide pos="19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4305678" cy="340068"/>
          </a:xfrm>
          <a:prstGeom prst="rect">
            <a:avLst/>
          </a:prstGeom>
        </p:spPr>
        <p:txBody>
          <a:bodyPr vert="horz" lIns="91383" tIns="45693" rIns="91383" bIns="456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6583" y="0"/>
            <a:ext cx="4305678" cy="340068"/>
          </a:xfrm>
          <a:prstGeom prst="rect">
            <a:avLst/>
          </a:prstGeom>
        </p:spPr>
        <p:txBody>
          <a:bodyPr vert="horz" lIns="91383" tIns="45693" rIns="91383" bIns="45693" rtlCol="0"/>
          <a:lstStyle>
            <a:lvl1pPr algn="r">
              <a:defRPr sz="1200"/>
            </a:lvl1pPr>
          </a:lstStyle>
          <a:p>
            <a:fld id="{7FF97EBF-9A31-4A9D-BE63-7F541DDDAE6B}" type="datetimeFigureOut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6461287"/>
            <a:ext cx="4305678" cy="340067"/>
          </a:xfrm>
          <a:prstGeom prst="rect">
            <a:avLst/>
          </a:prstGeom>
        </p:spPr>
        <p:txBody>
          <a:bodyPr vert="horz" lIns="91383" tIns="45693" rIns="91383" bIns="456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6583" y="6461287"/>
            <a:ext cx="4305678" cy="340067"/>
          </a:xfrm>
          <a:prstGeom prst="rect">
            <a:avLst/>
          </a:prstGeom>
        </p:spPr>
        <p:txBody>
          <a:bodyPr vert="horz" lIns="91383" tIns="45693" rIns="91383" bIns="45693" rtlCol="0" anchor="b"/>
          <a:lstStyle>
            <a:lvl1pPr algn="r">
              <a:defRPr sz="1200"/>
            </a:lvl1pPr>
          </a:lstStyle>
          <a:p>
            <a:fld id="{94EBFC93-B8B5-44A6-A74C-5FAFE86B1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317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2"/>
            <a:ext cx="4304983" cy="340122"/>
          </a:xfrm>
          <a:prstGeom prst="rect">
            <a:avLst/>
          </a:prstGeom>
        </p:spPr>
        <p:txBody>
          <a:bodyPr vert="horz" lIns="91383" tIns="45693" rIns="91383" bIns="456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7301" y="2"/>
            <a:ext cx="4304983" cy="340122"/>
          </a:xfrm>
          <a:prstGeom prst="rect">
            <a:avLst/>
          </a:prstGeom>
        </p:spPr>
        <p:txBody>
          <a:bodyPr vert="horz" lIns="91383" tIns="45693" rIns="91383" bIns="45693" rtlCol="0"/>
          <a:lstStyle>
            <a:lvl1pPr algn="r">
              <a:defRPr sz="1200"/>
            </a:lvl1pPr>
          </a:lstStyle>
          <a:p>
            <a:fld id="{C061504B-5A1E-4CBD-84E3-53270AFDDF91}" type="datetimeFigureOut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09588"/>
            <a:ext cx="3402012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83" tIns="45693" rIns="91383" bIns="456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458" y="3231161"/>
            <a:ext cx="7947660" cy="3061097"/>
          </a:xfrm>
          <a:prstGeom prst="rect">
            <a:avLst/>
          </a:prstGeom>
        </p:spPr>
        <p:txBody>
          <a:bodyPr vert="horz" lIns="91383" tIns="45693" rIns="91383" bIns="4569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6461138"/>
            <a:ext cx="4304983" cy="340122"/>
          </a:xfrm>
          <a:prstGeom prst="rect">
            <a:avLst/>
          </a:prstGeom>
        </p:spPr>
        <p:txBody>
          <a:bodyPr vert="horz" lIns="91383" tIns="45693" rIns="91383" bIns="456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7301" y="6461138"/>
            <a:ext cx="4304983" cy="340122"/>
          </a:xfrm>
          <a:prstGeom prst="rect">
            <a:avLst/>
          </a:prstGeom>
        </p:spPr>
        <p:txBody>
          <a:bodyPr vert="horz" lIns="91383" tIns="45693" rIns="91383" bIns="45693" rtlCol="0" anchor="b"/>
          <a:lstStyle>
            <a:lvl1pPr algn="r">
              <a:defRPr sz="1200"/>
            </a:lvl1pPr>
          </a:lstStyle>
          <a:p>
            <a:fld id="{9A0ADBD3-AAC2-40C7-8C23-D1E4E3D20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742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B7A30-2338-4F9C-8D85-7359D2DA48E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6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99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92053F8-7206-828E-FFB5-74D072F12D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4288A-7552-C846-9DE9-8B5E1F636974}" type="slidenum">
              <a:rPr lang="en-US" altLang="en-KR"/>
              <a:pPr/>
              <a:t>4</a:t>
            </a:fld>
            <a:endParaRPr lang="en-US" altLang="en-KR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BFD16CF1-C1A9-B6A7-EE6C-00660A12A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4DEFDA4A-28E2-7D45-BA85-EBCE1AEA5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KR" altLang="en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E35E9-2DEC-6D07-27D7-710DFC016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6908416-57F1-A1F7-5E1A-D38CF11EF4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4288A-7552-C846-9DE9-8B5E1F636974}" type="slidenum">
              <a:rPr lang="en-US" altLang="en-KR"/>
              <a:pPr/>
              <a:t>5</a:t>
            </a:fld>
            <a:endParaRPr lang="en-US" altLang="en-KR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7B822036-C1DF-D670-E8B4-DDF140ED8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3A9F6574-ECDE-D80D-32BC-236CABA50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KR" altLang="en-KR"/>
          </a:p>
        </p:txBody>
      </p:sp>
    </p:spTree>
    <p:extLst>
      <p:ext uri="{BB962C8B-B14F-4D97-AF65-F5344CB8AC3E}">
        <p14:creationId xmlns:p14="http://schemas.microsoft.com/office/powerpoint/2010/main" val="323983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93E5E-DA50-77A3-BD33-A9FEC2677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690F233-303B-6651-2266-C7BDCCA185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4288A-7552-C846-9DE9-8B5E1F636974}" type="slidenum">
              <a:rPr lang="en-US" altLang="en-KR"/>
              <a:pPr/>
              <a:t>6</a:t>
            </a:fld>
            <a:endParaRPr lang="en-US" altLang="en-KR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CB890AF7-297C-5BDC-214E-A7A7F93681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EFBC999E-05FA-8720-9C31-5E3118558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KR" altLang="en-KR"/>
          </a:p>
        </p:txBody>
      </p:sp>
    </p:spTree>
    <p:extLst>
      <p:ext uri="{BB962C8B-B14F-4D97-AF65-F5344CB8AC3E}">
        <p14:creationId xmlns:p14="http://schemas.microsoft.com/office/powerpoint/2010/main" val="1928998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F77F-1575-2AB4-57BC-1CE429828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80A1EAA-6DB2-5859-AEEC-231ED8FAD0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4288A-7552-C846-9DE9-8B5E1F636974}" type="slidenum">
              <a:rPr lang="en-US" altLang="en-KR"/>
              <a:pPr/>
              <a:t>9</a:t>
            </a:fld>
            <a:endParaRPr lang="en-US" altLang="en-KR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71913B55-CE37-10AC-1DAE-D933AD72E8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0B594556-7D4C-B1DA-9BBC-DBE5956856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KR" altLang="en-KR"/>
          </a:p>
        </p:txBody>
      </p:sp>
    </p:spTree>
    <p:extLst>
      <p:ext uri="{BB962C8B-B14F-4D97-AF65-F5344CB8AC3E}">
        <p14:creationId xmlns:p14="http://schemas.microsoft.com/office/powerpoint/2010/main" val="1543304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B8C2-0B9D-70EB-7148-441CE0E7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B4BD6C9-64F4-3151-075E-3FF2C5E717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4288A-7552-C846-9DE9-8B5E1F636974}" type="slidenum">
              <a:rPr lang="en-US" altLang="en-KR"/>
              <a:pPr/>
              <a:t>10</a:t>
            </a:fld>
            <a:endParaRPr lang="en-US" altLang="en-KR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9FEB15F8-ED75-49F3-0AF7-7D5275DCE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9BB96DD6-9C6B-2BD3-6DFD-C51570BEF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KR" altLang="en-KR"/>
          </a:p>
        </p:txBody>
      </p:sp>
    </p:spTree>
    <p:extLst>
      <p:ext uri="{BB962C8B-B14F-4D97-AF65-F5344CB8AC3E}">
        <p14:creationId xmlns:p14="http://schemas.microsoft.com/office/powerpoint/2010/main" val="1627210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05FE8-AA5E-3DBE-9709-68452C106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7EC2F19-229E-BA40-050B-EF3120BA7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4288A-7552-C846-9DE9-8B5E1F636974}" type="slidenum">
              <a:rPr lang="en-US" altLang="en-KR"/>
              <a:pPr/>
              <a:t>14</a:t>
            </a:fld>
            <a:endParaRPr lang="en-US" altLang="en-KR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7EC64116-2F16-AE6D-080C-E9B98417DD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90BE94B-2AE0-AC02-E449-EB77190093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KR" altLang="en-KR"/>
          </a:p>
        </p:txBody>
      </p:sp>
    </p:spTree>
    <p:extLst>
      <p:ext uri="{BB962C8B-B14F-4D97-AF65-F5344CB8AC3E}">
        <p14:creationId xmlns:p14="http://schemas.microsoft.com/office/powerpoint/2010/main" val="348673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rup TitleColour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FrameWhite_17Sept201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32355" y="3492811"/>
            <a:ext cx="8281433" cy="496825"/>
          </a:xfrm>
          <a:prstGeom prst="rect">
            <a:avLst/>
          </a:prstGeom>
        </p:spPr>
      </p:pic>
      <p:pic>
        <p:nvPicPr>
          <p:cNvPr id="13" name="Picture 12" descr="PowerPointFrameWhite_17Sept201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355" y="1328271"/>
            <a:ext cx="8281433" cy="496825"/>
          </a:xfrm>
          <a:prstGeom prst="rect">
            <a:avLst/>
          </a:prstGeom>
        </p:spPr>
      </p:pic>
      <p:sp>
        <p:nvSpPr>
          <p:cNvPr id="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7695" y="1821600"/>
            <a:ext cx="7704400" cy="423193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ts val="3900"/>
              </a:lnSpc>
              <a:defRPr sz="3800" b="0" baseline="0">
                <a:solidFill>
                  <a:schemeClr val="bg1"/>
                </a:solidFill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9600" y="4155679"/>
            <a:ext cx="7683500" cy="533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4"/>
          <p:cNvPicPr>
            <a:picLocks noChangeAspect="1"/>
          </p:cNvPicPr>
          <p:nvPr userDrawn="1"/>
        </p:nvPicPr>
        <p:blipFill rotWithShape="1">
          <a:blip r:embed="rId3"/>
          <a:srcRect r="10088"/>
          <a:stretch/>
        </p:blipFill>
        <p:spPr>
          <a:xfrm>
            <a:off x="8001000" y="6248400"/>
            <a:ext cx="994328" cy="5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5976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90E9-20BB-470E-8F42-CAC73672267F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43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444D9-563D-42E6-9B4C-77A0F1C315E5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888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F199-F8F5-4A7C-9277-25C049A486C0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799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rup Blank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Footer title</a:t>
            </a:r>
          </a:p>
        </p:txBody>
      </p:sp>
      <p:sp>
        <p:nvSpPr>
          <p:cNvPr id="9" name="Slide Number Placeholder 14"/>
          <p:cNvSpPr txBox="1">
            <a:spLocks/>
          </p:cNvSpPr>
          <p:nvPr userDrawn="1"/>
        </p:nvSpPr>
        <p:spPr>
          <a:xfrm>
            <a:off x="0" y="6296400"/>
            <a:ext cx="287338" cy="561600"/>
          </a:xfrm>
          <a:prstGeom prst="rect">
            <a:avLst/>
          </a:prstGeom>
        </p:spPr>
        <p:txBody>
          <a:bodyPr lIns="0" tIns="0" rIns="0" bIns="19800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4ADEA5E-D855-46E6-A607-27446C644854}" type="slidenum">
              <a:rPr lang="en-US" b="0" smtClean="0">
                <a:solidFill>
                  <a:srgbClr val="FFFFFF"/>
                </a:solidFill>
                <a:latin typeface="Arial"/>
                <a:cs typeface="ＭＳ Ｐゴシック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b="0" i="1" dirty="0">
                <a:solidFill>
                  <a:srgbClr val="FFFFFF"/>
                </a:solidFill>
                <a:latin typeface="Arial"/>
                <a:cs typeface="ＭＳ Ｐゴシック"/>
              </a:rPr>
              <a:t>  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45FAE4E-EED8-6D54-2467-BE828B3ED95D}"/>
              </a:ext>
            </a:extLst>
          </p:cNvPr>
          <p:cNvSpPr/>
          <p:nvPr userDrawn="1"/>
        </p:nvSpPr>
        <p:spPr>
          <a:xfrm>
            <a:off x="415925" y="692696"/>
            <a:ext cx="7180411" cy="72008"/>
          </a:xfrm>
          <a:prstGeom prst="homePlate">
            <a:avLst/>
          </a:prstGeom>
          <a:gradFill>
            <a:gsLst>
              <a:gs pos="0">
                <a:srgbClr val="9BBB59"/>
              </a:gs>
              <a:gs pos="100000">
                <a:srgbClr val="D2E1B5"/>
              </a:gs>
            </a:gsLst>
          </a:gradFill>
          <a:ln>
            <a:solidFill>
              <a:srgbClr val="647D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0E76898-860F-2D51-A9DD-7AC85D692B31}"/>
              </a:ext>
            </a:extLst>
          </p:cNvPr>
          <p:cNvSpPr/>
          <p:nvPr userDrawn="1"/>
        </p:nvSpPr>
        <p:spPr>
          <a:xfrm>
            <a:off x="7589044" y="692696"/>
            <a:ext cx="1087412" cy="72008"/>
          </a:xfrm>
          <a:prstGeom prst="chevron">
            <a:avLst/>
          </a:prstGeom>
          <a:gradFill>
            <a:gsLst>
              <a:gs pos="0">
                <a:srgbClr val="9BBB59"/>
              </a:gs>
              <a:gs pos="100000">
                <a:srgbClr val="D2E1B5"/>
              </a:gs>
            </a:gsLst>
          </a:gradFill>
          <a:ln>
            <a:solidFill>
              <a:srgbClr val="647D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7A445DA-BCE9-6FB0-ACBB-71A0B885669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536" y="188640"/>
            <a:ext cx="8280920" cy="500137"/>
          </a:xfrm>
          <a:prstGeom prst="rect">
            <a:avLst/>
          </a:prstGeom>
        </p:spPr>
        <p:txBody>
          <a:bodyPr lIns="0" tIns="0" rIns="0" bIns="0" anchor="t"/>
          <a:lstStyle>
            <a:lvl1pPr marL="72000">
              <a:lnSpc>
                <a:spcPts val="3900"/>
              </a:lnSpc>
              <a:defRPr sz="2800" b="0" baseline="0">
                <a:solidFill>
                  <a:srgbClr val="647D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52613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up Mai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upLogo2010_k_OvaWord1000mm_CompoundTransparent_100kGreyscale3May2012.w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600" y="6444000"/>
            <a:ext cx="864000" cy="261273"/>
          </a:xfrm>
          <a:prstGeom prst="rect">
            <a:avLst/>
          </a:prstGeom>
        </p:spPr>
      </p:pic>
      <p:pic>
        <p:nvPicPr>
          <p:cNvPr id="28" name="Picture 27" descr="PowerPointFrame_17Sept2010.png"/>
          <p:cNvPicPr>
            <a:picLocks noChangeAspect="1"/>
          </p:cNvPicPr>
          <p:nvPr userDrawn="1"/>
        </p:nvPicPr>
        <p:blipFill>
          <a:blip r:embed="rId3" cstate="email">
            <a:lum brigh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32355" y="3492500"/>
            <a:ext cx="8281433" cy="496825"/>
          </a:xfrm>
          <a:prstGeom prst="rect">
            <a:avLst/>
          </a:prstGeom>
        </p:spPr>
      </p:pic>
      <p:pic>
        <p:nvPicPr>
          <p:cNvPr id="22" name="Picture 21" descr="PowerPointFrame_17Sept2010.png"/>
          <p:cNvPicPr>
            <a:picLocks noChangeAspect="1"/>
          </p:cNvPicPr>
          <p:nvPr userDrawn="1"/>
        </p:nvPicPr>
        <p:blipFill>
          <a:blip r:embed="rId3" cstate="email">
            <a:lum brigh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355" y="1328800"/>
            <a:ext cx="8281433" cy="496825"/>
          </a:xfrm>
          <a:prstGeom prst="rect">
            <a:avLst/>
          </a:prstGeom>
        </p:spPr>
      </p:pic>
      <p:sp>
        <p:nvSpPr>
          <p:cNvPr id="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9600" y="4164388"/>
            <a:ext cx="7683500" cy="53340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ts val="1900"/>
              </a:lnSpc>
              <a:buFontTx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7695" y="1821491"/>
            <a:ext cx="7540282" cy="500137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ts val="3900"/>
              </a:lnSpc>
              <a:defRPr sz="3800" b="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44764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up TitleColourDivider">
    <p:bg>
      <p:bgPr>
        <a:solidFill>
          <a:srgbClr val="9BBB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owerPointFrameWhite_17Sept201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32355" y="3492811"/>
            <a:ext cx="8281433" cy="496825"/>
          </a:xfrm>
          <a:prstGeom prst="rect">
            <a:avLst/>
          </a:prstGeom>
        </p:spPr>
      </p:pic>
      <p:pic>
        <p:nvPicPr>
          <p:cNvPr id="13" name="Picture 12" descr="PowerPointFrameWhite_17Sept2010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355" y="1328271"/>
            <a:ext cx="8281433" cy="496825"/>
          </a:xfrm>
          <a:prstGeom prst="rect">
            <a:avLst/>
          </a:prstGeom>
        </p:spPr>
      </p:pic>
      <p:sp>
        <p:nvSpPr>
          <p:cNvPr id="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7695" y="1821600"/>
            <a:ext cx="7704400" cy="423193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ts val="3900"/>
              </a:lnSpc>
              <a:defRPr sz="3800" b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9600" y="4155679"/>
            <a:ext cx="7683500" cy="533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FontTx/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4"/>
          <p:cNvPicPr>
            <a:picLocks noChangeAspect="1"/>
          </p:cNvPicPr>
          <p:nvPr userDrawn="1"/>
        </p:nvPicPr>
        <p:blipFill rotWithShape="1">
          <a:blip r:embed="rId3"/>
          <a:srcRect r="10088"/>
          <a:stretch/>
        </p:blipFill>
        <p:spPr>
          <a:xfrm>
            <a:off x="8001000" y="6248400"/>
            <a:ext cx="994328" cy="5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12999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up TextDivider2">
    <p:bg>
      <p:bgPr>
        <a:solidFill>
          <a:srgbClr val="9BBB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3" y="1287463"/>
            <a:ext cx="8305200" cy="43005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base" latinLnBrk="0" hangingPunct="1">
              <a:lnSpc>
                <a:spcPts val="45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tabLst/>
              <a:defRPr sz="43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>
              <a:lnSpc>
                <a:spcPts val="4500"/>
              </a:lnSpc>
              <a:buNone/>
              <a:defRPr sz="430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ts val="4500"/>
              </a:lnSpc>
              <a:buNone/>
              <a:defRPr sz="43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4500"/>
              </a:lnSpc>
              <a:buNone/>
              <a:defRPr sz="430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ts val="4500"/>
              </a:lnSpc>
              <a:buNone/>
              <a:defRPr sz="4300">
                <a:solidFill>
                  <a:schemeClr val="bg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ts val="45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US" dirty="0"/>
              <a:t>Insert a value statement here. You may pick out specific points within your value statement by highlighting the specific point with white text where appropriate. 40 words maximum word count,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27339862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Single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17513" y="322263"/>
            <a:ext cx="8305200" cy="56149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20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this layout for tables, charts/graphs images and multimedia by clicking on the icons below.</a:t>
            </a:r>
            <a:br>
              <a:rPr lang="en-US" dirty="0"/>
            </a:br>
            <a:r>
              <a:rPr lang="en-US" dirty="0"/>
              <a:t>For a bullet slide with text, from the ‘Home’ menu choose:</a:t>
            </a:r>
            <a:br>
              <a:rPr lang="en-US" dirty="0"/>
            </a:br>
            <a:r>
              <a:rPr lang="en-US" dirty="0"/>
              <a:t>New slide | Arup Bullet Layout</a:t>
            </a:r>
            <a:br>
              <a:rPr lang="en-US" dirty="0"/>
            </a:br>
            <a:r>
              <a:rPr lang="en-US" dirty="0"/>
              <a:t>Do not use this layout for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2296360137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Four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4765675" y="3284984"/>
            <a:ext cx="3960000" cy="2638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20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25" hasCustomPrompt="1"/>
          </p:nvPr>
        </p:nvSpPr>
        <p:spPr>
          <a:xfrm>
            <a:off x="417513" y="3284984"/>
            <a:ext cx="3960000" cy="2638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20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23" hasCustomPrompt="1"/>
          </p:nvPr>
        </p:nvSpPr>
        <p:spPr>
          <a:xfrm>
            <a:off x="4765675" y="331200"/>
            <a:ext cx="3960000" cy="2638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20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22" hasCustomPrompt="1"/>
          </p:nvPr>
        </p:nvSpPr>
        <p:spPr>
          <a:xfrm>
            <a:off x="417513" y="331200"/>
            <a:ext cx="3960000" cy="2638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16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925" y="297815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65675" y="297815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6567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3792803" y="49580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555357" y="19971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3792804" y="19971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4174182477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ThreeObjects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4765675" y="3284984"/>
            <a:ext cx="3960000" cy="2638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20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23" hasCustomPrompt="1"/>
          </p:nvPr>
        </p:nvSpPr>
        <p:spPr>
          <a:xfrm>
            <a:off x="4765675" y="331200"/>
            <a:ext cx="3960000" cy="2638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20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22" hasCustomPrompt="1"/>
          </p:nvPr>
        </p:nvSpPr>
        <p:spPr>
          <a:xfrm>
            <a:off x="417513" y="331200"/>
            <a:ext cx="3960000" cy="5594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16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65675" y="297815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6567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3792803" y="49580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3792804" y="19971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363638858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00CC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85800" y="3886200"/>
            <a:ext cx="7772400" cy="1752600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280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graphicFrame>
        <p:nvGraphicFramePr>
          <p:cNvPr id="7" name="표 14">
            <a:extLst>
              <a:ext uri="{FF2B5EF4-FFF2-40B4-BE49-F238E27FC236}">
                <a16:creationId xmlns:a16="http://schemas.microsoft.com/office/drawing/2014/main" id="{B42B3208-5163-E583-631B-FE71A39304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0665913"/>
              </p:ext>
            </p:extLst>
          </p:nvPr>
        </p:nvGraphicFramePr>
        <p:xfrm>
          <a:off x="0" y="0"/>
          <a:ext cx="9144000" cy="785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3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579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0" algn="r"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순서도: 처리 13">
            <a:extLst>
              <a:ext uri="{FF2B5EF4-FFF2-40B4-BE49-F238E27FC236}">
                <a16:creationId xmlns:a16="http://schemas.microsoft.com/office/drawing/2014/main" id="{DD227FB5-6C30-7123-79F4-7C3CE612782A}"/>
              </a:ext>
            </a:extLst>
          </p:cNvPr>
          <p:cNvSpPr/>
          <p:nvPr userDrawn="1"/>
        </p:nvSpPr>
        <p:spPr>
          <a:xfrm>
            <a:off x="5108578" y="6453336"/>
            <a:ext cx="4071934" cy="43204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8">
            <a:extLst>
              <a:ext uri="{FF2B5EF4-FFF2-40B4-BE49-F238E27FC236}">
                <a16:creationId xmlns:a16="http://schemas.microsoft.com/office/drawing/2014/main" id="{0533C86A-4A8F-09F7-69DB-2F6E8F42D691}"/>
              </a:ext>
            </a:extLst>
          </p:cNvPr>
          <p:cNvSpPr/>
          <p:nvPr/>
        </p:nvSpPr>
        <p:spPr>
          <a:xfrm>
            <a:off x="0" y="6726168"/>
            <a:ext cx="9144000" cy="159216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3" descr="F:\htdocs\img\hrg01.gif">
            <a:extLst>
              <a:ext uri="{FF2B5EF4-FFF2-40B4-BE49-F238E27FC236}">
                <a16:creationId xmlns:a16="http://schemas.microsoft.com/office/drawing/2014/main" id="{6A432965-4478-43B8-4EED-46016F905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2440" y="6235724"/>
            <a:ext cx="611560" cy="611560"/>
          </a:xfrm>
          <a:prstGeom prst="ellipse">
            <a:avLst/>
          </a:prstGeom>
          <a:ln w="12700" cap="rnd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harsh" dir="t">
              <a:rot lat="0" lon="0" rev="0"/>
            </a:lightRig>
          </a:scene3d>
          <a:sp3d extrusionH="31750" prstMaterial="metal">
            <a:bevelT w="44450"/>
            <a:bevelB w="38100" h="101600"/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B11111-A2F9-FCEC-C6E6-ECECF672F76E}"/>
              </a:ext>
            </a:extLst>
          </p:cNvPr>
          <p:cNvSpPr txBox="1"/>
          <p:nvPr/>
        </p:nvSpPr>
        <p:spPr>
          <a:xfrm>
            <a:off x="2987824" y="6163796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100" b="1" dirty="0">
              <a:latin typeface="Arial" panose="020B0604020202020204" pitchFamily="34" charset="0"/>
              <a:ea typeface="돋움체" pitchFamily="49" charset="-127"/>
              <a:cs typeface="Arial" panose="020B0604020202020204" pitchFamily="34" charset="0"/>
            </a:endParaRPr>
          </a:p>
          <a:p>
            <a:endParaRPr lang="en-US" altLang="ko-KR" sz="1100" b="1" dirty="0">
              <a:solidFill>
                <a:srgbClr val="FFFF00"/>
              </a:solidFill>
              <a:latin typeface="Arial" panose="020B0604020202020204" pitchFamily="34" charset="0"/>
              <a:ea typeface="서울헤드라인" pitchFamily="18" charset="-127"/>
              <a:cs typeface="Arial" panose="020B0604020202020204" pitchFamily="34" charset="0"/>
            </a:endParaRPr>
          </a:p>
          <a:p>
            <a:pPr algn="r"/>
            <a:r>
              <a:rPr lang="en-US" altLang="ko-KR" b="1" i="1" dirty="0">
                <a:solidFill>
                  <a:srgbClr val="0000FF"/>
                </a:solidFill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H</a:t>
            </a:r>
            <a:r>
              <a:rPr lang="en-US" altLang="ko-KR" sz="1200" b="1" dirty="0"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ANYANG</a:t>
            </a:r>
            <a:r>
              <a:rPr lang="en-US" altLang="ko-KR" sz="1400" b="1" dirty="0">
                <a:solidFill>
                  <a:srgbClr val="FFFF00"/>
                </a:solidFill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  </a:t>
            </a:r>
            <a:r>
              <a:rPr lang="en-US" altLang="ko-KR" b="1" i="1" dirty="0">
                <a:solidFill>
                  <a:srgbClr val="0000CC"/>
                </a:solidFill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R</a:t>
            </a:r>
            <a:r>
              <a:rPr lang="en-US" altLang="ko-KR" sz="1200" b="1" dirty="0"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OCK</a:t>
            </a:r>
            <a:r>
              <a:rPr lang="en-US" altLang="ko-KR" sz="1400" b="1" dirty="0"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  </a:t>
            </a:r>
            <a:r>
              <a:rPr lang="en-US" altLang="ko-KR" sz="1200" b="1" dirty="0"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MECHANICS &amp; UNDERGROUND SPACE</a:t>
            </a:r>
            <a:r>
              <a:rPr lang="en-US" altLang="ko-KR" sz="1400" b="1" dirty="0"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  </a:t>
            </a:r>
            <a:r>
              <a:rPr lang="en-US" altLang="ko-KR" b="1" i="1" dirty="0">
                <a:solidFill>
                  <a:srgbClr val="0000FF"/>
                </a:solidFill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G</a:t>
            </a:r>
            <a:r>
              <a:rPr lang="en-US" altLang="ko-KR" sz="1200" b="1" dirty="0">
                <a:latin typeface="Arial" panose="020B0604020202020204" pitchFamily="34" charset="0"/>
                <a:ea typeface="서울헤드라인" pitchFamily="18" charset="-127"/>
                <a:cs typeface="Arial" panose="020B0604020202020204" pitchFamily="34" charset="0"/>
              </a:rPr>
              <a:t>ROUP</a:t>
            </a:r>
            <a:endParaRPr lang="ko-KR" altLang="en-US" sz="1400" b="1" dirty="0">
              <a:latin typeface="Arial" panose="020B0604020202020204" pitchFamily="34" charset="0"/>
              <a:ea typeface="서울헤드라인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32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ThreeObjects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4"/>
          <p:cNvSpPr>
            <a:spLocks noGrp="1"/>
          </p:cNvSpPr>
          <p:nvPr>
            <p:ph sz="quarter" idx="22" hasCustomPrompt="1"/>
          </p:nvPr>
        </p:nvSpPr>
        <p:spPr>
          <a:xfrm>
            <a:off x="4765675" y="331200"/>
            <a:ext cx="3960000" cy="5594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16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24" hasCustomPrompt="1"/>
          </p:nvPr>
        </p:nvSpPr>
        <p:spPr>
          <a:xfrm>
            <a:off x="415925" y="3284984"/>
            <a:ext cx="3960000" cy="2638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20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23" hasCustomPrompt="1"/>
          </p:nvPr>
        </p:nvSpPr>
        <p:spPr>
          <a:xfrm>
            <a:off x="415925" y="331200"/>
            <a:ext cx="3960000" cy="2638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20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925" y="297815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64900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3792803" y="49580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555357" y="19971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1881805068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Two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sz="quarter" idx="23" hasCustomPrompt="1"/>
          </p:nvPr>
        </p:nvSpPr>
        <p:spPr>
          <a:xfrm>
            <a:off x="417513" y="331200"/>
            <a:ext cx="3960000" cy="5594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16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22" hasCustomPrompt="1"/>
          </p:nvPr>
        </p:nvSpPr>
        <p:spPr>
          <a:xfrm>
            <a:off x="4765675" y="331200"/>
            <a:ext cx="3960000" cy="5594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500"/>
              </a:lnSpc>
              <a:spcBef>
                <a:spcPts val="1600"/>
              </a:spcBef>
              <a:buClr>
                <a:schemeClr val="accent3"/>
              </a:buClr>
              <a:buFont typeface="Arial" pitchFamily="34" charset="0"/>
              <a:buChar char="•"/>
              <a:defRPr sz="2400" b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34988" indent="-268288">
              <a:lnSpc>
                <a:spcPts val="2100"/>
              </a:lnSpc>
              <a:buClr>
                <a:schemeClr val="accent3"/>
              </a:buClr>
              <a:buFont typeface="Times New Roman" pitchFamily="18" charset="0"/>
              <a:buChar char="-"/>
              <a:tabLst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801688" indent="-266700">
              <a:lnSpc>
                <a:spcPts val="1900"/>
              </a:lnSpc>
              <a:buClr>
                <a:schemeClr val="accent3"/>
              </a:buClr>
              <a:buFont typeface="Times New Roman" pitchFamily="18" charset="0"/>
              <a:buChar char="-"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dirty="0"/>
              <a:t>Use to insert images/graphical content by clicking on the icons below</a:t>
            </a:r>
            <a:br>
              <a:rPr lang="en-US" dirty="0"/>
            </a:br>
            <a:r>
              <a:rPr lang="en-US" dirty="0"/>
              <a:t>Or small amount of text to complement images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64900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3792803" y="49580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711226103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Singl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7515" y="322263"/>
            <a:ext cx="8305798" cy="5608636"/>
          </a:xfrm>
          <a:prstGeom prst="rect">
            <a:avLst/>
          </a:prstGeom>
        </p:spPr>
        <p:txBody>
          <a:bodyPr vert="horz" lIns="0" tIns="0" rIns="0" bIns="0"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  <a:br>
              <a:rPr lang="en-US" dirty="0"/>
            </a:br>
            <a:r>
              <a:rPr lang="en-US" dirty="0"/>
              <a:t>For a bullet slide with text, from the ‘Home’ menu choose:</a:t>
            </a:r>
            <a:br>
              <a:rPr lang="en-US" dirty="0"/>
            </a:br>
            <a:r>
              <a:rPr lang="en-US" dirty="0"/>
              <a:t>New slide | Arup Bullet Layout</a:t>
            </a:r>
          </a:p>
          <a:p>
            <a:r>
              <a:rPr lang="en-US" dirty="0"/>
              <a:t>Do not use this layout for text</a:t>
            </a:r>
          </a:p>
          <a:p>
            <a:r>
              <a:rPr lang="en-US" dirty="0"/>
              <a:t>For any other content type (chart/graph/media) use the ‘Arup Object’ series of master slides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1856020480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Four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925" y="297815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65675" y="297815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6567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3792803" y="49580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555357" y="19971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3792804" y="19971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17516" y="322263"/>
            <a:ext cx="3958409" cy="2647736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67266" y="322263"/>
            <a:ext cx="3958409" cy="2647736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33" hasCustomPrompt="1"/>
          </p:nvPr>
        </p:nvSpPr>
        <p:spPr>
          <a:xfrm>
            <a:off x="4764904" y="3283164"/>
            <a:ext cx="3958409" cy="2647736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417516" y="3283164"/>
            <a:ext cx="3958409" cy="2647736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4181233085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EightImages Value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5980113" y="4082938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6917" y="322263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322263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198515" y="322263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16917" y="4082938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6917" y="2202600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3198515" y="4082938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3198515" y="2202600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5980113" y="2202600"/>
            <a:ext cx="2743200" cy="1843200"/>
          </a:xfrm>
          <a:prstGeom prst="rect">
            <a:avLst/>
          </a:prstGeom>
          <a:solidFill>
            <a:srgbClr val="9BBB59"/>
          </a:solidFill>
          <a:ln w="19050">
            <a:noFill/>
          </a:ln>
        </p:spPr>
        <p:txBody>
          <a:bodyPr vert="horz" lIns="180000" tIns="180000" rIns="180000" bIns="180000"/>
          <a:lstStyle>
            <a:lvl1pPr marL="0" indent="0">
              <a:lnSpc>
                <a:spcPts val="1950"/>
              </a:lnSpc>
              <a:spcBef>
                <a:spcPts val="0"/>
              </a:spcBef>
              <a:buClr>
                <a:schemeClr val="accent3"/>
              </a:buClr>
              <a:buNone/>
              <a:defRPr sz="18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defRPr>
            </a:lvl1pPr>
            <a:lvl2pPr>
              <a:buClr>
                <a:schemeClr val="accent3"/>
              </a:buClr>
              <a:defRPr sz="1400">
                <a:latin typeface="Times New Roman"/>
                <a:cs typeface="Times New Roman"/>
              </a:defRPr>
            </a:lvl2pPr>
            <a:lvl3pPr>
              <a:buClr>
                <a:schemeClr val="accent3"/>
              </a:buClr>
              <a:defRPr sz="1400">
                <a:latin typeface="Times New Roman"/>
                <a:cs typeface="Times New Roman"/>
              </a:defRPr>
            </a:lvl3pPr>
            <a:lvl4pPr>
              <a:buClr>
                <a:schemeClr val="accent3"/>
              </a:buClr>
              <a:defRPr sz="1400">
                <a:latin typeface="Times New Roman"/>
                <a:cs typeface="Times New Roman"/>
              </a:defRPr>
            </a:lvl4pPr>
            <a:lvl5pPr>
              <a:buClr>
                <a:schemeClr val="accent3"/>
              </a:buClr>
              <a:defRPr sz="1400">
                <a:latin typeface="Times New Roman"/>
                <a:cs typeface="Times New Roman"/>
              </a:defRPr>
            </a:lvl5pPr>
          </a:lstStyle>
          <a:p>
            <a:pPr lvl="0"/>
            <a:r>
              <a:rPr lang="en-GB" dirty="0"/>
              <a:t>You may enter a short value statement here. You may highlight a specific point in white as appropriate. Max approx 20 words.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2568529011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SevenImages Value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3198515" y="4082938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6917" y="322263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322263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198515" y="322263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16917" y="4082938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6917" y="2202600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3198515" y="2202600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5980113" y="2202600"/>
            <a:ext cx="2743200" cy="3723538"/>
          </a:xfrm>
          <a:prstGeom prst="rect">
            <a:avLst/>
          </a:prstGeom>
          <a:solidFill>
            <a:srgbClr val="9BBB59"/>
          </a:solidFill>
          <a:ln w="19050">
            <a:noFill/>
          </a:ln>
        </p:spPr>
        <p:txBody>
          <a:bodyPr vert="horz" lIns="180000" tIns="180000" rIns="180000" bIns="180000"/>
          <a:lstStyle>
            <a:lvl1pPr marL="0" marR="0" indent="0" algn="l" defTabSz="9144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None/>
              <a:tabLst/>
              <a:defRPr sz="18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defRPr>
            </a:lvl1pPr>
            <a:lvl2pPr>
              <a:buClr>
                <a:schemeClr val="accent3"/>
              </a:buClr>
              <a:defRPr sz="1400">
                <a:latin typeface="Times New Roman"/>
                <a:cs typeface="Times New Roman"/>
              </a:defRPr>
            </a:lvl2pPr>
            <a:lvl3pPr>
              <a:buClr>
                <a:schemeClr val="accent3"/>
              </a:buClr>
              <a:defRPr sz="1400">
                <a:latin typeface="Times New Roman"/>
                <a:cs typeface="Times New Roman"/>
              </a:defRPr>
            </a:lvl3pPr>
            <a:lvl4pPr>
              <a:buClr>
                <a:schemeClr val="accent3"/>
              </a:buClr>
              <a:defRPr sz="1400">
                <a:latin typeface="Times New Roman"/>
                <a:cs typeface="Times New Roman"/>
              </a:defRPr>
            </a:lvl4pPr>
            <a:lvl5pPr>
              <a:buClr>
                <a:schemeClr val="accent3"/>
              </a:buClr>
              <a:defRPr sz="1400">
                <a:latin typeface="Times New Roman"/>
                <a:cs typeface="Times New Roman"/>
              </a:defRPr>
            </a:lvl5pPr>
          </a:lstStyle>
          <a:p>
            <a:pPr lvl="0"/>
            <a:r>
              <a:rPr lang="en-GB" dirty="0"/>
              <a:t>You may enter a short value statement here. You may highlight a specific point in white as appropriate. Max approx 40 words.</a:t>
            </a:r>
          </a:p>
          <a:p>
            <a:pPr lvl="0"/>
            <a:endParaRPr lang="en-GB" dirty="0"/>
          </a:p>
          <a:p>
            <a:pPr marL="0" marR="0" lvl="0" indent="0" algn="l" defTabSz="914400" rtl="0" eaLnBrk="1" fontAlgn="base" latinLnBrk="0" hangingPunct="1">
              <a:lnSpc>
                <a:spcPts val="1950"/>
              </a:lnSpc>
              <a:spcBef>
                <a:spcPts val="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None/>
              <a:tabLst/>
              <a:defRPr/>
            </a:pPr>
            <a:r>
              <a:rPr lang="en-GB" dirty="0"/>
              <a:t>You may enter a short value statement here. You may highlight a specific point in white as appropriate. Max approx 40 words.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2092849862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Nine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3198515" y="4082938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6917" y="322263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322263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3198515" y="322263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16917" y="4082938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6917" y="2202600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3198515" y="2202600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5980113" y="4082938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5980113" y="2202600"/>
            <a:ext cx="2743200" cy="1843200"/>
          </a:xfrm>
          <a:prstGeom prst="rect">
            <a:avLst/>
          </a:prstGeom>
          <a:ln w="19050" cmpd="sng">
            <a:noFill/>
          </a:ln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Arial"/>
              <a:buChar char="•"/>
              <a:tabLst/>
              <a:defRPr sz="1400" baseline="0">
                <a:ln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dirty="0"/>
              <a:t>Use this layout for images only.</a:t>
            </a:r>
            <a:br>
              <a:rPr lang="en-US" dirty="0"/>
            </a:br>
            <a:r>
              <a:rPr lang="en-US" dirty="0"/>
              <a:t>Images will scale to fit this box exactly.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2931229009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ThreeImages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417516" y="322263"/>
            <a:ext cx="3958409" cy="5608637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65675" y="297815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6567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3792803" y="49580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 hasCustomPrompt="1"/>
          </p:nvPr>
        </p:nvSpPr>
        <p:spPr>
          <a:xfrm rot="16200000">
            <a:off x="3792804" y="19971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67266" y="322263"/>
            <a:ext cx="3958409" cy="2647736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33" hasCustomPrompt="1"/>
          </p:nvPr>
        </p:nvSpPr>
        <p:spPr>
          <a:xfrm>
            <a:off x="4764904" y="3283164"/>
            <a:ext cx="3958409" cy="2647736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3843402828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ThreeImages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925" y="297815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6567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3792803" y="49580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555357" y="19971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17516" y="322263"/>
            <a:ext cx="3958409" cy="2647736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33" hasCustomPrompt="1"/>
          </p:nvPr>
        </p:nvSpPr>
        <p:spPr>
          <a:xfrm>
            <a:off x="4764904" y="322263"/>
            <a:ext cx="3958409" cy="5608637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417516" y="3283164"/>
            <a:ext cx="3958409" cy="2647736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2035210537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up Two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65675" y="5929330"/>
            <a:ext cx="3960000" cy="181509"/>
          </a:xfrm>
          <a:prstGeom prst="rect">
            <a:avLst/>
          </a:prstGeom>
        </p:spPr>
        <p:txBody>
          <a:bodyPr lIns="0" tIns="36000" rIns="0" bIns="0"/>
          <a:lstStyle>
            <a:lvl1pPr>
              <a:buNone/>
              <a:defRPr sz="8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Caption – one line only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3792803" y="4958027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33" hasCustomPrompt="1"/>
          </p:nvPr>
        </p:nvSpPr>
        <p:spPr>
          <a:xfrm>
            <a:off x="4764904" y="322263"/>
            <a:ext cx="3958409" cy="5608637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-555358" y="4958026"/>
            <a:ext cx="1794932" cy="150813"/>
          </a:xfrm>
          <a:prstGeom prst="rect">
            <a:avLst/>
          </a:prstGeom>
        </p:spPr>
        <p:txBody>
          <a:bodyPr vert="horz" wrap="none" lIns="0" tIns="0" rIns="0" bIns="18000" anchor="b" anchorCtr="0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500"/>
            </a:lvl1pPr>
            <a:lvl2pPr marL="0" indent="0">
              <a:buNone/>
              <a:defRPr sz="500"/>
            </a:lvl2pPr>
            <a:lvl3pPr marL="0" indent="0">
              <a:buNone/>
              <a:defRPr sz="500"/>
            </a:lvl3pPr>
            <a:lvl4pPr marL="0" indent="0">
              <a:buNone/>
              <a:defRPr sz="500"/>
            </a:lvl4pPr>
            <a:lvl5pPr marL="0" indent="0">
              <a:buNone/>
              <a:defRPr sz="500"/>
            </a:lvl5pPr>
          </a:lstStyle>
          <a:p>
            <a:pPr lvl="0"/>
            <a:r>
              <a:rPr lang="en-GB" dirty="0"/>
              <a:t>© image copyright</a:t>
            </a:r>
            <a:endParaRPr lang="en-US" dirty="0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417516" y="322263"/>
            <a:ext cx="3958409" cy="5608637"/>
          </a:xfrm>
          <a:prstGeom prst="rect">
            <a:avLst/>
          </a:prstGeom>
        </p:spPr>
        <p:txBody>
          <a:bodyPr vert="horz" lIns="0" tIns="0" rIns="0" bIns="0"/>
          <a:lstStyle>
            <a:lvl1pPr marL="177800" marR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Use this layout for images only.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Images will scale to fit this box exactly.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For a bullet slide with text, from the ‘Home’ menu choose: New slide | Arup Bullet Layout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ＭＳ Ｐゴシック"/>
              </a:rPr>
              <a:t>Do not use this layout for text</a:t>
            </a:r>
          </a:p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marL="0" marR="0" lvl="0" indent="0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Footer title</a:t>
            </a:r>
          </a:p>
        </p:txBody>
      </p:sp>
    </p:spTree>
    <p:extLst>
      <p:ext uri="{BB962C8B-B14F-4D97-AF65-F5344CB8AC3E}">
        <p14:creationId xmlns:p14="http://schemas.microsoft.com/office/powerpoint/2010/main" val="150310439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B7E53-B98D-4F45-9992-A7AD168D5D97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649069" y="6356349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05200" y="6356350"/>
            <a:ext cx="21336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fld id="{9A049CA3-5133-4453-A11A-E2F49B6DC3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429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rup Blank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15925" y="6296400"/>
            <a:ext cx="6120000" cy="561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1700"/>
              </a:lnSpc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bg1"/>
                </a:solidFill>
              </a:defRPr>
            </a:lvl1pPr>
            <a:lvl2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3pPr>
            <a:lvl4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4pPr>
            <a:lvl5pPr>
              <a:lnSpc>
                <a:spcPts val="17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Joint Surface Generation</a:t>
            </a:r>
          </a:p>
        </p:txBody>
      </p:sp>
      <p:sp>
        <p:nvSpPr>
          <p:cNvPr id="9" name="Slide Number Placeholder 14"/>
          <p:cNvSpPr txBox="1">
            <a:spLocks/>
          </p:cNvSpPr>
          <p:nvPr userDrawn="1"/>
        </p:nvSpPr>
        <p:spPr>
          <a:xfrm>
            <a:off x="0" y="6296400"/>
            <a:ext cx="287338" cy="561600"/>
          </a:xfrm>
          <a:prstGeom prst="rect">
            <a:avLst/>
          </a:prstGeom>
        </p:spPr>
        <p:txBody>
          <a:bodyPr lIns="0" tIns="0" rIns="0" bIns="198000" anchor="b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dirty="0">
                <a:solidFill>
                  <a:srgbClr val="FFFFFF"/>
                </a:solidFill>
                <a:latin typeface="Arial"/>
                <a:cs typeface="ＭＳ Ｐゴシック"/>
              </a:rPr>
              <a:t>#</a:t>
            </a:r>
            <a:fld id="{84ADEA5E-D855-46E6-A607-27446C644854}" type="slidenum">
              <a:rPr lang="en-US" sz="1000" b="0" smtClean="0">
                <a:solidFill>
                  <a:srgbClr val="FFFFFF"/>
                </a:solidFill>
                <a:latin typeface="Arial"/>
                <a:cs typeface="ＭＳ Ｐゴシック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sz="1000" b="0" i="1" dirty="0">
                <a:solidFill>
                  <a:srgbClr val="FFFFFF"/>
                </a:solidFill>
                <a:latin typeface="Arial"/>
                <a:cs typeface="ＭＳ Ｐゴシック"/>
              </a:rPr>
              <a:t>  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D45FAE4E-EED8-6D54-2467-BE828B3ED95D}"/>
              </a:ext>
            </a:extLst>
          </p:cNvPr>
          <p:cNvSpPr/>
          <p:nvPr userDrawn="1"/>
        </p:nvSpPr>
        <p:spPr>
          <a:xfrm>
            <a:off x="415925" y="692696"/>
            <a:ext cx="7180411" cy="72008"/>
          </a:xfrm>
          <a:prstGeom prst="homePlate">
            <a:avLst/>
          </a:prstGeom>
          <a:gradFill>
            <a:gsLst>
              <a:gs pos="0">
                <a:srgbClr val="9BBB59"/>
              </a:gs>
              <a:gs pos="100000">
                <a:srgbClr val="D2E1B5"/>
              </a:gs>
            </a:gsLst>
          </a:gradFill>
          <a:ln>
            <a:solidFill>
              <a:srgbClr val="647D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0E76898-860F-2D51-A9DD-7AC85D692B31}"/>
              </a:ext>
            </a:extLst>
          </p:cNvPr>
          <p:cNvSpPr/>
          <p:nvPr userDrawn="1"/>
        </p:nvSpPr>
        <p:spPr>
          <a:xfrm>
            <a:off x="7589044" y="692696"/>
            <a:ext cx="1087412" cy="72008"/>
          </a:xfrm>
          <a:prstGeom prst="chevron">
            <a:avLst/>
          </a:prstGeom>
          <a:gradFill>
            <a:gsLst>
              <a:gs pos="0">
                <a:srgbClr val="9BBB59"/>
              </a:gs>
              <a:gs pos="100000">
                <a:srgbClr val="D2E1B5"/>
              </a:gs>
            </a:gsLst>
          </a:gradFill>
          <a:ln>
            <a:solidFill>
              <a:srgbClr val="647D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7A445DA-BCE9-6FB0-ACBB-71A0B885669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536" y="188640"/>
            <a:ext cx="8280920" cy="500137"/>
          </a:xfrm>
          <a:prstGeom prst="rect">
            <a:avLst/>
          </a:prstGeom>
        </p:spPr>
        <p:txBody>
          <a:bodyPr lIns="0" tIns="0" rIns="0" bIns="0" anchor="t"/>
          <a:lstStyle>
            <a:lvl1pPr marL="72000">
              <a:lnSpc>
                <a:spcPts val="3900"/>
              </a:lnSpc>
              <a:defRPr sz="2800" b="0" baseline="0">
                <a:solidFill>
                  <a:srgbClr val="647D33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1F1DF12-6F39-7C26-A427-A3A5297B9905}"/>
              </a:ext>
            </a:extLst>
          </p:cNvPr>
          <p:cNvSpPr txBox="1">
            <a:spLocks/>
          </p:cNvSpPr>
          <p:nvPr userDrawn="1"/>
        </p:nvSpPr>
        <p:spPr>
          <a:xfrm>
            <a:off x="573088" y="908720"/>
            <a:ext cx="8318500" cy="4882480"/>
          </a:xfrm>
          <a:prstGeom prst="rect">
            <a:avLst/>
          </a:prstGeom>
        </p:spPr>
        <p:txBody>
          <a:bodyPr/>
          <a:lstStyle>
            <a:lvl1pPr marL="361950" marR="0" indent="-361950" algn="l" defTabSz="914400" rtl="0" eaLnBrk="1" fontAlgn="base" latinLnBrk="0" hangingPunct="1">
              <a:lnSpc>
                <a:spcPts val="2900"/>
              </a:lnSpc>
              <a:spcBef>
                <a:spcPct val="50000"/>
              </a:spcBef>
              <a:spcAft>
                <a:spcPct val="0"/>
              </a:spcAft>
              <a:buClr>
                <a:srgbClr val="D22D7D"/>
              </a:buClr>
              <a:buSzTx/>
              <a:buFont typeface="Wingdings" pitchFamily="2" charset="2"/>
              <a:buNone/>
              <a:tabLst/>
              <a:defRPr sz="2400" b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1pPr>
            <a:lvl2pPr marL="265113" marR="0" indent="-265113" algn="l" defTabSz="914400" rtl="0" eaLnBrk="1" fontAlgn="base" latinLnBrk="0" hangingPunct="1">
              <a:lnSpc>
                <a:spcPts val="2500"/>
              </a:lnSpc>
              <a:spcBef>
                <a:spcPct val="10000"/>
              </a:spcBef>
              <a:spcAft>
                <a:spcPct val="0"/>
              </a:spcAft>
              <a:buClr>
                <a:schemeClr val="accent5"/>
              </a:buClr>
              <a:buSzTx/>
              <a:buFont typeface="Times New Roman" pitchFamily="18" charset="0"/>
              <a:buChar char="-"/>
              <a:tabLst/>
              <a:defRPr sz="2400" b="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2pPr>
            <a:lvl3pPr marL="534988" marR="0" indent="-269875" algn="l" defTabSz="914400" rtl="0" eaLnBrk="1" fontAlgn="base" latinLnBrk="0" hangingPunct="1">
              <a:lnSpc>
                <a:spcPts val="2300"/>
              </a:lnSpc>
              <a:spcBef>
                <a:spcPct val="10000"/>
              </a:spcBef>
              <a:spcAft>
                <a:spcPct val="0"/>
              </a:spcAft>
              <a:buClr>
                <a:schemeClr val="accent5"/>
              </a:buClr>
              <a:buSzTx/>
              <a:buFont typeface="Times New Roman" pitchFamily="18" charset="0"/>
              <a:buChar char="-"/>
              <a:tabLst/>
              <a:defRPr sz="220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3pPr>
            <a:lvl4pPr marL="534988" marR="0" indent="-269875" algn="l" defTabSz="914400" rtl="0" eaLnBrk="1" fontAlgn="base" latinLnBrk="0" hangingPunct="1">
              <a:lnSpc>
                <a:spcPts val="2300"/>
              </a:lnSpc>
              <a:spcBef>
                <a:spcPct val="10000"/>
              </a:spcBef>
              <a:spcAft>
                <a:spcPct val="0"/>
              </a:spcAft>
              <a:buClr>
                <a:schemeClr val="accent5"/>
              </a:buClr>
              <a:buSzTx/>
              <a:buFont typeface="Times New Roman" pitchFamily="18" charset="0"/>
              <a:buChar char="-"/>
              <a:tabLst/>
              <a:defRPr sz="220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4pPr>
            <a:lvl5pPr marL="534988" marR="0" indent="-269875" algn="l" defTabSz="914400" rtl="0" eaLnBrk="1" fontAlgn="base" latinLnBrk="0" hangingPunct="1">
              <a:lnSpc>
                <a:spcPts val="2300"/>
              </a:lnSpc>
              <a:spcBef>
                <a:spcPct val="10000"/>
              </a:spcBef>
              <a:spcAft>
                <a:spcPct val="0"/>
              </a:spcAft>
              <a:buClr>
                <a:schemeClr val="accent5"/>
              </a:buClr>
              <a:buSzTx/>
              <a:buFont typeface="Times New Roman" pitchFamily="18" charset="0"/>
              <a:buChar char="-"/>
              <a:tabLst/>
              <a:defRPr sz="2200">
                <a:solidFill>
                  <a:srgbClr val="000000"/>
                </a:solidFill>
                <a:latin typeface="+mn-lt"/>
                <a:ea typeface="+mn-ea"/>
                <a:cs typeface="Arial"/>
              </a:defRPr>
            </a:lvl5pPr>
            <a:lvl6pPr marL="538163" indent="-273050" algn="l" rtl="0" eaLnBrk="1" fontAlgn="base" hangingPunct="1">
              <a:lnSpc>
                <a:spcPts val="2300"/>
              </a:lnSpc>
              <a:spcBef>
                <a:spcPct val="10000"/>
              </a:spcBef>
              <a:spcAft>
                <a:spcPct val="0"/>
              </a:spcAft>
              <a:buClr>
                <a:schemeClr val="accent5"/>
              </a:buClr>
              <a:buFont typeface="Lucida Grande" pitchFamily="-105" charset="0"/>
              <a:buChar char="-"/>
              <a:defRPr sz="2200">
                <a:solidFill>
                  <a:srgbClr val="000000"/>
                </a:solidFill>
                <a:latin typeface="+mn-lt"/>
                <a:ea typeface="+mn-ea"/>
              </a:defRPr>
            </a:lvl6pPr>
            <a:lvl7pPr marL="538163" indent="-273050" algn="l" rtl="0" eaLnBrk="1" fontAlgn="base" hangingPunct="1">
              <a:lnSpc>
                <a:spcPts val="2300"/>
              </a:lnSpc>
              <a:spcBef>
                <a:spcPct val="10000"/>
              </a:spcBef>
              <a:spcAft>
                <a:spcPct val="0"/>
              </a:spcAft>
              <a:buClr>
                <a:schemeClr val="accent5"/>
              </a:buClr>
              <a:buFont typeface="Lucida Grande" pitchFamily="-105" charset="0"/>
              <a:buChar char="-"/>
              <a:defRPr sz="2200">
                <a:solidFill>
                  <a:srgbClr val="000000"/>
                </a:solidFill>
                <a:latin typeface="+mn-lt"/>
                <a:ea typeface="+mn-ea"/>
              </a:defRPr>
            </a:lvl7pPr>
            <a:lvl8pPr marL="538163" indent="-273050" algn="l" rtl="0" eaLnBrk="1" fontAlgn="base" hangingPunct="1">
              <a:lnSpc>
                <a:spcPts val="2300"/>
              </a:lnSpc>
              <a:spcBef>
                <a:spcPct val="10000"/>
              </a:spcBef>
              <a:spcAft>
                <a:spcPct val="0"/>
              </a:spcAft>
              <a:buClr>
                <a:schemeClr val="accent5"/>
              </a:buClr>
              <a:buFont typeface="Lucida Grande" pitchFamily="-105" charset="0"/>
              <a:buChar char="-"/>
              <a:defRPr sz="2200">
                <a:solidFill>
                  <a:srgbClr val="000000"/>
                </a:solidFill>
                <a:latin typeface="+mn-lt"/>
                <a:ea typeface="+mn-ea"/>
              </a:defRPr>
            </a:lvl8pPr>
            <a:lvl9pPr marL="538163" indent="-273050" algn="l" rtl="0" eaLnBrk="1" fontAlgn="base" hangingPunct="1">
              <a:lnSpc>
                <a:spcPts val="2300"/>
              </a:lnSpc>
              <a:spcBef>
                <a:spcPct val="10000"/>
              </a:spcBef>
              <a:spcAft>
                <a:spcPct val="0"/>
              </a:spcAft>
              <a:buClr>
                <a:schemeClr val="accent5"/>
              </a:buClr>
              <a:buFont typeface="Lucida Grande" pitchFamily="-105" charset="0"/>
              <a:buChar char="-"/>
              <a:defRPr sz="2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D22D7D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ko-KR" sz="2000" b="1" dirty="0">
              <a:solidFill>
                <a:srgbClr val="D2D2D2">
                  <a:lumMod val="2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D22D7D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D22D7D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D2D2D2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D22D7D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D2D2D2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FAF698E-AE46-4398-C3B8-50886B1A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  <a:prstGeom prst="rect">
            <a:avLst/>
          </a:prstGeom>
        </p:spPr>
        <p:txBody>
          <a:bodyPr/>
          <a:lstStyle>
            <a:lvl1pPr marL="293688" indent="-293688">
              <a:buClr>
                <a:srgbClr val="647D33"/>
              </a:buClr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marL="762000" indent="-277813">
              <a:buClr>
                <a:srgbClr val="647D3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>
              <a:buClr>
                <a:srgbClr val="647D33"/>
              </a:buClr>
              <a:defRPr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>
              <a:buClr>
                <a:srgbClr val="647D33"/>
              </a:buClr>
              <a:defRPr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>
              <a:buClr>
                <a:srgbClr val="647D33"/>
              </a:buClr>
              <a:defRPr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69388668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E34B-CCEC-87B6-0449-A38A30D8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12D51-B948-97DB-6CC9-C8E36754B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494D7-57FE-DEE7-2C33-096C3653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KR"/>
              <a:t>by Lale Yurttas, Texas A&amp;M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5935A-8411-1D5B-9817-D94903F4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KR"/>
              <a:t>Chapter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464E8-EB35-687C-E7E9-49ACA8E9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4EFE96-650F-814A-9DD7-A09669CBE667}" type="slidenum">
              <a:rPr lang="en-US" altLang="en-KR"/>
              <a:pPr/>
              <a:t>‹#›</a:t>
            </a:fld>
            <a:endParaRPr lang="en-US" altLang="en-KR"/>
          </a:p>
        </p:txBody>
      </p:sp>
    </p:spTree>
    <p:extLst>
      <p:ext uri="{BB962C8B-B14F-4D97-AF65-F5344CB8AC3E}">
        <p14:creationId xmlns:p14="http://schemas.microsoft.com/office/powerpoint/2010/main" val="16205252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3FBD95-6A2E-81A2-9A67-021FCF83338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2A38B-1D96-E97C-0DBF-74F3CB90E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KR"/>
              <a:t>by Lale Yurttas, Texas A&amp;M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9CE58-92A5-DAC4-8272-E3185AC5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KR"/>
              <a:t>Chapter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3D3B3-2EB9-95BE-C926-7FE6519D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404943C-A6E3-C24F-B03C-E786066D4C32}" type="slidenum">
              <a:rPr lang="en-US" altLang="en-KR"/>
              <a:pPr/>
              <a:t>‹#›</a:t>
            </a:fld>
            <a:endParaRPr lang="en-US" altLang="en-KR"/>
          </a:p>
        </p:txBody>
      </p:sp>
    </p:spTree>
    <p:extLst>
      <p:ext uri="{BB962C8B-B14F-4D97-AF65-F5344CB8AC3E}">
        <p14:creationId xmlns:p14="http://schemas.microsoft.com/office/powerpoint/2010/main" val="2322794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DA44-C669-39EE-6B06-B241A6CD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0CB7E-49AD-0226-D4E3-735E5E672E5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0CFE6-3B5C-DCBC-9746-3CF35DF2A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69734-8B73-5F2B-4750-7BDCAEDA9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KR"/>
              <a:t>by Lale Yurttas, Texas A&amp;M University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FF36-C66C-A3EB-2739-2D7DEB61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KR"/>
              <a:t>Chapter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E2247-769F-82B7-32BC-E0A144CC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19A6162-45D6-DE44-95FF-F64D9CF537C2}" type="slidenum">
              <a:rPr lang="en-US" altLang="en-KR"/>
              <a:pPr/>
              <a:t>‹#›</a:t>
            </a:fld>
            <a:endParaRPr lang="en-US" altLang="en-KR"/>
          </a:p>
        </p:txBody>
      </p:sp>
    </p:spTree>
    <p:extLst>
      <p:ext uri="{BB962C8B-B14F-4D97-AF65-F5344CB8AC3E}">
        <p14:creationId xmlns:p14="http://schemas.microsoft.com/office/powerpoint/2010/main" val="3565696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B5E4-115F-190E-08D9-E6BFF5A0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6AF45-ADA7-2FA4-0F6C-D06CABE5B8F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5F589-1644-8CCB-93E0-42CF168E9456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64E51-D39F-0918-ACAF-EFD7625E5EF1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AA5BAF-EA6E-CB12-1731-85822D65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KR"/>
              <a:t>by Lale Yurttas, Texas A&amp;M University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F005D6-A7C8-998B-B410-D185B546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KR"/>
              <a:t>Chapter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C6F2B1-15E4-D969-E6C5-DE133A4DC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5CA9EA2-13CC-D442-A041-D3F2490EA2FB}" type="slidenum">
              <a:rPr lang="en-US" altLang="en-KR"/>
              <a:pPr/>
              <a:t>‹#›</a:t>
            </a:fld>
            <a:endParaRPr lang="en-US" altLang="en-KR"/>
          </a:p>
        </p:txBody>
      </p:sp>
    </p:spTree>
    <p:extLst>
      <p:ext uri="{BB962C8B-B14F-4D97-AF65-F5344CB8AC3E}">
        <p14:creationId xmlns:p14="http://schemas.microsoft.com/office/powerpoint/2010/main" val="15322382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2756-19AF-601E-F52D-02B869EA4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163DF-5F94-72DB-CC81-BA9772B39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5FFF-D3E3-DA01-7343-07B4E0B7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KR"/>
              <a:t>by Lale Yurttas, Texas A&amp;M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B9984-1DB0-C8A9-CE9D-A22E6A2D1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KR"/>
              <a:t>Chapter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C9C6E-C526-ACF7-A33D-8B603454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38E05-9D35-E642-B7C0-8C419C0744F0}" type="slidenum">
              <a:rPr lang="en-US" altLang="en-KR"/>
              <a:pPr/>
              <a:t>‹#›</a:t>
            </a:fld>
            <a:endParaRPr lang="en-US" altLang="en-KR"/>
          </a:p>
        </p:txBody>
      </p:sp>
    </p:spTree>
    <p:extLst>
      <p:ext uri="{BB962C8B-B14F-4D97-AF65-F5344CB8AC3E}">
        <p14:creationId xmlns:p14="http://schemas.microsoft.com/office/powerpoint/2010/main" val="2385651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F1EC-463B-227F-BD5E-B6D28E32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602F-59AF-173E-A148-231926733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09A3A-6CC0-B488-A628-392D3D882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06E77-5C7D-60FE-7FB9-1225D3E1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KR"/>
              <a:t>by Lale Yurttas, Texas A&amp;M University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2BD0A-D699-F34D-961A-F771218D1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KR"/>
              <a:t>Chapter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6F2FD-CD93-9852-43A2-0001F9DF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38BEE9-868D-5848-85CE-F09E9476C22C}" type="slidenum">
              <a:rPr lang="en-US" altLang="en-KR"/>
              <a:pPr/>
              <a:t>‹#›</a:t>
            </a:fld>
            <a:endParaRPr lang="en-US" altLang="en-KR"/>
          </a:p>
        </p:txBody>
      </p:sp>
    </p:spTree>
    <p:extLst>
      <p:ext uri="{BB962C8B-B14F-4D97-AF65-F5344CB8AC3E}">
        <p14:creationId xmlns:p14="http://schemas.microsoft.com/office/powerpoint/2010/main" val="13321370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0E5D-A094-13E5-EF43-008FB024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0072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ABFD-9DAD-442B-B2AB-589E80202861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  <p:graphicFrame>
        <p:nvGraphicFramePr>
          <p:cNvPr id="7" name="표 14">
            <a:extLst>
              <a:ext uri="{FF2B5EF4-FFF2-40B4-BE49-F238E27FC236}">
                <a16:creationId xmlns:a16="http://schemas.microsoft.com/office/drawing/2014/main" id="{33E0E983-1137-79A6-9626-EFA1180D4EB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0665913"/>
              </p:ext>
            </p:extLst>
          </p:nvPr>
        </p:nvGraphicFramePr>
        <p:xfrm>
          <a:off x="0" y="0"/>
          <a:ext cx="9144000" cy="785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3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579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0" algn="r" latinLnBrk="1"/>
                      <a:endParaRPr lang="ko-KR" altLang="en-US" sz="1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CC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03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0142-98A0-444F-A28C-42213F68BE4F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71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0FD3-6C5D-4B6A-84BC-5E7C2C57D111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2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C9C88-3A3E-481B-A3F3-F8585E67D6C8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37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93372-1B60-419C-B0F6-7DB0D84F3329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6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F9DE2-520D-46BA-A8A5-DB5A5577E160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59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A3D4D-AA05-43F4-AAB7-6AF39C0F6122}" type="datetime1">
              <a:rPr lang="ko-KR" altLang="en-US" smtClean="0"/>
              <a:t>2024. 2. 8.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49CA3-5133-4453-A11A-E2F49B6DC3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80" r:id="rId1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286500"/>
            <a:ext cx="9144000" cy="571500"/>
          </a:xfrm>
          <a:prstGeom prst="rect">
            <a:avLst/>
          </a:prstGeom>
          <a:solidFill>
            <a:srgbClr val="9BBB59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286500"/>
            <a:ext cx="9144000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/>
          </p:cNvPicPr>
          <p:nvPr userDrawn="1"/>
        </p:nvPicPr>
        <p:blipFill rotWithShape="1">
          <a:blip r:embed="rId26"/>
          <a:srcRect r="10088"/>
          <a:stretch/>
        </p:blipFill>
        <p:spPr>
          <a:xfrm>
            <a:off x="8077200" y="6323085"/>
            <a:ext cx="994328" cy="5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1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</p:sldLayoutIdLst>
  <p:transition spd="slow"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+mj-lt"/>
          <a:ea typeface="ＭＳ Ｐゴシック" pitchFamily="-65" charset="-128"/>
          <a:cs typeface="ＭＳ Ｐゴシック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-105" charset="0"/>
        </a:defRPr>
      </a:lvl9pPr>
    </p:titleStyle>
    <p:bodyStyle>
      <a:lvl1pPr marL="293688" indent="-293688" algn="l" rtl="0" eaLnBrk="1" fontAlgn="base" hangingPunct="1">
        <a:spcBef>
          <a:spcPct val="50000"/>
        </a:spcBef>
        <a:spcAft>
          <a:spcPct val="0"/>
        </a:spcAft>
        <a:buClr>
          <a:schemeClr val="accent2"/>
        </a:buClr>
        <a:buChar char="•"/>
        <a:defRPr sz="2400">
          <a:solidFill>
            <a:srgbClr val="000000"/>
          </a:solidFill>
          <a:latin typeface="Arial"/>
          <a:ea typeface="+mn-ea"/>
          <a:cs typeface="ＭＳ Ｐゴシック"/>
        </a:defRPr>
      </a:lvl1pPr>
      <a:lvl2pPr marL="762000" indent="-277813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2200">
          <a:solidFill>
            <a:srgbClr val="000000"/>
          </a:solidFill>
          <a:latin typeface="Arial"/>
          <a:ea typeface="+mn-ea"/>
          <a:cs typeface="ＭＳ Ｐゴシック"/>
        </a:defRPr>
      </a:lvl2pPr>
      <a:lvl3pPr marL="1244600" indent="-292100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Font typeface="Lucida Grande"/>
        <a:buChar char="-"/>
        <a:defRPr sz="2000">
          <a:solidFill>
            <a:srgbClr val="000000"/>
          </a:solidFill>
          <a:latin typeface="Arial"/>
          <a:ea typeface="+mn-ea"/>
          <a:cs typeface="ＭＳ Ｐゴシック"/>
        </a:defRPr>
      </a:lvl3pPr>
      <a:lvl4pPr marL="1714500" indent="-279400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Font typeface="Lucida Grande"/>
        <a:buChar char="-"/>
        <a:defRPr>
          <a:solidFill>
            <a:srgbClr val="000000"/>
          </a:solidFill>
          <a:latin typeface="Arial"/>
          <a:ea typeface="+mn-ea"/>
          <a:cs typeface="ＭＳ Ｐゴシック"/>
        </a:defRPr>
      </a:lvl4pPr>
      <a:lvl5pPr marL="2198688" indent="-293688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Font typeface="Lucida Grande"/>
        <a:buChar char="-"/>
        <a:defRPr>
          <a:solidFill>
            <a:srgbClr val="000000"/>
          </a:solidFill>
          <a:latin typeface="Arial"/>
          <a:ea typeface="+mn-ea"/>
          <a:cs typeface="ＭＳ Ｐゴシック"/>
        </a:defRPr>
      </a:lvl5pPr>
      <a:lvl6pPr marL="2655888" indent="-293688" algn="l" rtl="0" eaLnBrk="1" fontAlgn="base" hangingPunct="1">
        <a:spcBef>
          <a:spcPct val="10000"/>
        </a:spcBef>
        <a:spcAft>
          <a:spcPct val="0"/>
        </a:spcAft>
        <a:buClr>
          <a:srgbClr val="D1005D"/>
        </a:buClr>
        <a:buFont typeface="Lucida Grande" pitchFamily="-105" charset="0"/>
        <a:buChar char="-"/>
        <a:defRPr>
          <a:solidFill>
            <a:srgbClr val="000000"/>
          </a:solidFill>
          <a:latin typeface="+mn-lt"/>
          <a:ea typeface="+mn-ea"/>
        </a:defRPr>
      </a:lvl6pPr>
      <a:lvl7pPr marL="3113088" indent="-293688" algn="l" rtl="0" eaLnBrk="1" fontAlgn="base" hangingPunct="1">
        <a:spcBef>
          <a:spcPct val="10000"/>
        </a:spcBef>
        <a:spcAft>
          <a:spcPct val="0"/>
        </a:spcAft>
        <a:buClr>
          <a:srgbClr val="D1005D"/>
        </a:buClr>
        <a:buFont typeface="Lucida Grande" pitchFamily="-105" charset="0"/>
        <a:buChar char="-"/>
        <a:defRPr>
          <a:solidFill>
            <a:srgbClr val="000000"/>
          </a:solidFill>
          <a:latin typeface="+mn-lt"/>
          <a:ea typeface="+mn-ea"/>
        </a:defRPr>
      </a:lvl7pPr>
      <a:lvl8pPr marL="3570288" indent="-293688" algn="l" rtl="0" eaLnBrk="1" fontAlgn="base" hangingPunct="1">
        <a:spcBef>
          <a:spcPct val="10000"/>
        </a:spcBef>
        <a:spcAft>
          <a:spcPct val="0"/>
        </a:spcAft>
        <a:buClr>
          <a:srgbClr val="D1005D"/>
        </a:buClr>
        <a:buFont typeface="Lucida Grande" pitchFamily="-105" charset="0"/>
        <a:buChar char="-"/>
        <a:defRPr>
          <a:solidFill>
            <a:srgbClr val="000000"/>
          </a:solidFill>
          <a:latin typeface="+mn-lt"/>
          <a:ea typeface="+mn-ea"/>
        </a:defRPr>
      </a:lvl8pPr>
      <a:lvl9pPr marL="4027488" indent="-293688" algn="l" rtl="0" eaLnBrk="1" fontAlgn="base" hangingPunct="1">
        <a:spcBef>
          <a:spcPct val="10000"/>
        </a:spcBef>
        <a:spcAft>
          <a:spcPct val="0"/>
        </a:spcAft>
        <a:buClr>
          <a:srgbClr val="D1005D"/>
        </a:buClr>
        <a:buFont typeface="Lucida Grande" pitchFamily="-105" charset="0"/>
        <a:buChar char="-"/>
        <a:defRPr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7695" y="1710407"/>
            <a:ext cx="7704400" cy="42319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33400" y="2590800"/>
            <a:ext cx="8077200" cy="838200"/>
          </a:xfrm>
          <a:prstGeom prst="rect">
            <a:avLst/>
          </a:prstGeom>
          <a:noFill/>
        </p:spPr>
        <p:txBody>
          <a:bodyPr lIns="0" tIns="0" rIns="0" bIns="0" anchor="t"/>
          <a:lstStyle>
            <a:lvl1pPr algn="l" rtl="0" eaLnBrk="1" fontAlgn="base" hangingPunct="1">
              <a:lnSpc>
                <a:spcPts val="3900"/>
              </a:lnSpc>
              <a:spcBef>
                <a:spcPct val="0"/>
              </a:spcBef>
              <a:spcAft>
                <a:spcPct val="0"/>
              </a:spcAft>
              <a:defRPr sz="3800" b="0" baseline="0">
                <a:solidFill>
                  <a:schemeClr val="bg1"/>
                </a:solidFill>
                <a:latin typeface="+mj-lt"/>
                <a:ea typeface="ＭＳ Ｐゴシック" pitchFamily="-105" charset="-128"/>
                <a:cs typeface="ＭＳ Ｐゴシック" pitchFamily="-10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Times New Roman" pitchFamily="-105" charset="0"/>
              </a:defRPr>
            </a:lvl9pPr>
          </a:lstStyle>
          <a:p>
            <a:pPr algn="ctr">
              <a:lnSpc>
                <a:spcPts val="4600"/>
              </a:lnSpc>
            </a:pPr>
            <a:r>
              <a:rPr lang="en-US" altLang="ko-KR" sz="6000" b="1" kern="0" dirty="0">
                <a:ea typeface="HY헤드라인M" pitchFamily="18" charset="-127"/>
              </a:rPr>
              <a:t>Joint Surface Generation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484329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24C4-DBEB-25AC-283A-02352BA6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011EB3-696B-B65C-8934-88148FDC4C6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571DFC-6D98-D8E7-8129-217466AB6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Results</a:t>
            </a:r>
          </a:p>
        </p:txBody>
      </p:sp>
      <p:graphicFrame>
        <p:nvGraphicFramePr>
          <p:cNvPr id="2053" name="Object 5">
            <a:extLst>
              <a:ext uri="{FF2B5EF4-FFF2-40B4-BE49-F238E27FC236}">
                <a16:creationId xmlns:a16="http://schemas.microsoft.com/office/drawing/2014/main" id="{5AFF0EBF-CED6-0E70-C123-65815AE3B8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978400" progId="Equation.3">
                  <p:embed/>
                </p:oleObj>
              </mc:Choice>
              <mc:Fallback>
                <p:oleObj name="Equation" r:id="rId3" imgW="2628900" imgH="4978400" progId="Equation.3">
                  <p:embed/>
                  <p:pic>
                    <p:nvPicPr>
                      <p:cNvPr id="2053" name="Object 5">
                        <a:extLst>
                          <a:ext uri="{FF2B5EF4-FFF2-40B4-BE49-F238E27FC236}">
                            <a16:creationId xmlns:a16="http://schemas.microsoft.com/office/drawing/2014/main" id="{8878AC09-8AC9-C937-AAD2-DB4F5443C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56950C-3328-CE00-9627-969F16ABB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8" name="Content Placeholder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9673494-DFD0-1B00-2596-CAC66FAF0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1246"/>
            <a:ext cx="8229600" cy="49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692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6182A-06E7-BB84-F8C2-FCB8B05189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5971C-3BD3-D3EA-E253-9739ADB3C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AA560E-148F-D45C-2A8D-531772CB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9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21D11FE0-4B2B-6614-5522-AFB0C18E2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3339"/>
            <a:ext cx="8229600" cy="24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1551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35DAE3-3F0D-EF4C-2674-B87A034F94E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E88B4-C41D-66A9-9B19-1C288ADAE1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Results</a:t>
            </a:r>
          </a:p>
        </p:txBody>
      </p:sp>
      <p:pic>
        <p:nvPicPr>
          <p:cNvPr id="6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5BF1C8D6-DCE8-0068-0388-404065CD7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1425"/>
            <a:ext cx="8229600" cy="4979925"/>
          </a:xfrm>
        </p:spPr>
      </p:pic>
    </p:spTree>
    <p:extLst>
      <p:ext uri="{BB962C8B-B14F-4D97-AF65-F5344CB8AC3E}">
        <p14:creationId xmlns:p14="http://schemas.microsoft.com/office/powerpoint/2010/main" val="427723358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CF7D1-1EA6-0DDC-2012-72FB3ADBB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9C330F-143B-6443-0D58-E5BD7593D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KR" b="1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89888121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A18A4-082D-2D9B-129E-12171A22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9671A7-51DE-9554-EE87-36A1D4213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D1B380-FE4C-3F1F-B041-A1295E7CA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Conclusion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C0E15E-10DD-A9A5-BD94-A94D86201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Nine parameters (</a:t>
            </a:r>
            <a:r>
              <a:rPr lang="el-GR" sz="1800" dirty="0">
                <a:solidFill>
                  <a:srgbClr val="111111"/>
                </a:solidFill>
                <a:effectLst/>
                <a:latin typeface="HyphmsHyxqhtAdvTT50a2f13e.I+03"/>
              </a:rPr>
              <a:t>θ</a:t>
            </a:r>
            <a:r>
              <a:rPr lang="en-US" sz="1800" dirty="0">
                <a:solidFill>
                  <a:srgbClr val="111111"/>
                </a:solidFill>
                <a:effectLst/>
                <a:latin typeface="NljpxsCdmnrqAdvTT50a2f13e.I"/>
              </a:rPr>
              <a:t>s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l-GR" sz="1800" dirty="0">
                <a:solidFill>
                  <a:srgbClr val="111111"/>
                </a:solidFill>
                <a:effectLst/>
                <a:latin typeface="HyphmsHyxqhtAdvTT50a2f13e.I+03"/>
              </a:rPr>
              <a:t>θ</a:t>
            </a:r>
            <a:r>
              <a:rPr lang="en-US" sz="1800" dirty="0">
                <a:solidFill>
                  <a:srgbClr val="111111"/>
                </a:solidFill>
                <a:effectLst/>
                <a:latin typeface="NljpxsCdmnrqAdvTT50a2f13e.I"/>
              </a:rPr>
              <a:t>g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l-GR" sz="1800" dirty="0">
                <a:solidFill>
                  <a:srgbClr val="111111"/>
                </a:solidFill>
                <a:effectLst/>
                <a:latin typeface="HyphmsHyxqhtAdvTT50a2f13e.I+03"/>
              </a:rPr>
              <a:t>θ</a:t>
            </a:r>
            <a:r>
              <a:rPr lang="el-GR" sz="1800" dirty="0">
                <a:solidFill>
                  <a:srgbClr val="111111"/>
                </a:solidFill>
                <a:effectLst/>
                <a:latin typeface="NljpxsCdmnrqAdvTT50a2f13e.I"/>
              </a:rPr>
              <a:t>2</a:t>
            </a:r>
            <a:r>
              <a:rPr lang="en-US" sz="1800" dirty="0">
                <a:solidFill>
                  <a:srgbClr val="111111"/>
                </a:solidFill>
                <a:effectLst/>
                <a:latin typeface="NljpxsCdmnrqAdvTT50a2f13e.I"/>
              </a:rPr>
              <a:t>s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SsT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SsF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>
                <a:solidFill>
                  <a:srgbClr val="111111"/>
                </a:solidFill>
                <a:effectLst/>
                <a:latin typeface="NljpxsCdmnrqAdvTT50a2f13e.I"/>
              </a:rPr>
              <a:t>Van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Zsa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FwphqlDjlyvbAdvTT3713a231"/>
              </a:rPr>
              <a:t>Zrms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and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Zrange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) are found to have close correlations with JRC and are capable of estimating the JRC of rock fracture sur- faces. Other parameters (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Zss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Zsk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Vsvi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Vsci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Sdr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and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Sts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) show no good correlations with JRC. </a:t>
            </a:r>
            <a:endParaRPr lang="en-U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Slope parameters perform the best and the amplitude parameters perform the worst in terms of correlation coefficient. </a:t>
            </a:r>
            <a:endParaRPr lang="en-U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The sampling interval has little influence when using volume and amplitude parameters (</a:t>
            </a:r>
            <a:r>
              <a:rPr lang="en-US" sz="1800" dirty="0">
                <a:solidFill>
                  <a:srgbClr val="111111"/>
                </a:solidFill>
                <a:effectLst/>
                <a:latin typeface="NljpxsCdmnrqAdvTT50a2f13e.I"/>
              </a:rPr>
              <a:t>V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an,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Zsa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Zrms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and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Zrange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), while it influences to some extent when other parameters (</a:t>
            </a:r>
            <a:r>
              <a:rPr lang="el-GR" sz="1800" dirty="0">
                <a:solidFill>
                  <a:srgbClr val="111111"/>
                </a:solidFill>
                <a:effectLst/>
                <a:latin typeface="HyphmsHyxqhtAdvTT50a2f13e.I+03"/>
              </a:rPr>
              <a:t>θ</a:t>
            </a:r>
            <a:r>
              <a:rPr lang="en-US" sz="1800" dirty="0">
                <a:solidFill>
                  <a:srgbClr val="111111"/>
                </a:solidFill>
                <a:effectLst/>
                <a:latin typeface="NljpxsCdmnrqAdvTT50a2f13e.I"/>
              </a:rPr>
              <a:t>s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l-GR" sz="1800" dirty="0">
                <a:solidFill>
                  <a:srgbClr val="111111"/>
                </a:solidFill>
                <a:effectLst/>
                <a:latin typeface="HyphmsHyxqhtAdvTT50a2f13e.I+03"/>
              </a:rPr>
              <a:t>θ</a:t>
            </a:r>
            <a:r>
              <a:rPr lang="en-US" sz="1800" dirty="0">
                <a:solidFill>
                  <a:srgbClr val="111111"/>
                </a:solidFill>
                <a:effectLst/>
                <a:latin typeface="NljpxsCdmnrqAdvTT50a2f13e.I"/>
              </a:rPr>
              <a:t>g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l-GR" sz="1800" dirty="0">
                <a:solidFill>
                  <a:srgbClr val="111111"/>
                </a:solidFill>
                <a:effectLst/>
                <a:latin typeface="HyphmsHyxqhtAdvTT50a2f13e.I+03"/>
              </a:rPr>
              <a:t>θ</a:t>
            </a:r>
            <a:r>
              <a:rPr lang="el-GR" sz="1800" dirty="0">
                <a:solidFill>
                  <a:srgbClr val="111111"/>
                </a:solidFill>
                <a:effectLst/>
                <a:latin typeface="NljpxsCdmnrqAdvTT50a2f13e.I"/>
              </a:rPr>
              <a:t>2</a:t>
            </a:r>
            <a:r>
              <a:rPr lang="en-US" sz="1800" dirty="0">
                <a:solidFill>
                  <a:srgbClr val="111111"/>
                </a:solidFill>
                <a:effectLst/>
                <a:latin typeface="NljpxsCdmnrqAdvTT50a2f13e.I"/>
              </a:rPr>
              <a:t>s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SsT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, and </a:t>
            </a:r>
            <a:r>
              <a:rPr lang="en-US" sz="1800" dirty="0" err="1">
                <a:solidFill>
                  <a:srgbClr val="111111"/>
                </a:solidFill>
                <a:effectLst/>
                <a:latin typeface="NljpxsCdmnrqAdvTT50a2f13e.I"/>
              </a:rPr>
              <a:t>SsF</a:t>
            </a:r>
            <a:r>
              <a:rPr lang="en-US" sz="1800" dirty="0">
                <a:solidFill>
                  <a:srgbClr val="111111"/>
                </a:solidFill>
                <a:effectLst/>
                <a:latin typeface="FwphqlDjlyvbAdvTT3713a231"/>
              </a:rPr>
              <a:t>) are used. </a:t>
            </a:r>
            <a:endParaRPr lang="en-US" dirty="0">
              <a:effectLst/>
            </a:endParaRPr>
          </a:p>
          <a:p>
            <a:pPr algn="l"/>
            <a:endParaRPr lang="en-US" altLang="en-KR" dirty="0">
              <a:latin typeface="Times New Roman" panose="02020603050405020304" pitchFamily="18" charset="0"/>
              <a:sym typeface="Wingdings" pitchFamily="2" charset="2"/>
            </a:endParaRPr>
          </a:p>
        </p:txBody>
      </p:sp>
      <p:graphicFrame>
        <p:nvGraphicFramePr>
          <p:cNvPr id="2053" name="Object 5">
            <a:extLst>
              <a:ext uri="{FF2B5EF4-FFF2-40B4-BE49-F238E27FC236}">
                <a16:creationId xmlns:a16="http://schemas.microsoft.com/office/drawing/2014/main" id="{442CC7D4-B561-649C-606D-DF43162E7A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978400" progId="Equation.3">
                  <p:embed/>
                </p:oleObj>
              </mc:Choice>
              <mc:Fallback>
                <p:oleObj name="Equation" r:id="rId3" imgW="2628900" imgH="4978400" progId="Equation.3">
                  <p:embed/>
                  <p:pic>
                    <p:nvPicPr>
                      <p:cNvPr id="2053" name="Object 5">
                        <a:extLst>
                          <a:ext uri="{FF2B5EF4-FFF2-40B4-BE49-F238E27FC236}">
                            <a16:creationId xmlns:a16="http://schemas.microsoft.com/office/drawing/2014/main" id="{8878AC09-8AC9-C937-AAD2-DB4F5443C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7275822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25446" y="2924944"/>
            <a:ext cx="596637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ko-KR" sz="7200" b="1" cap="all" dirty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+mn-ea"/>
                <a:ea typeface="+mn-ea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05919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0124-F516-0255-57FC-6421B29D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695" y="1412776"/>
            <a:ext cx="7704400" cy="2448272"/>
          </a:xfrm>
        </p:spPr>
        <p:txBody>
          <a:bodyPr anchor="ctr" anchorCtr="0">
            <a:normAutofit/>
          </a:bodyPr>
          <a:lstStyle/>
          <a:p>
            <a:pPr latinLnBrk="0"/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Estimating the three-dimensional joint roughness coefficient value of rock fractures</a:t>
            </a:r>
            <a:b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Ping Mo, </a:t>
            </a:r>
            <a:r>
              <a:rPr lang="en-US" sz="28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Yanrong</a:t>
            </a:r>
            <a:r>
              <a:rPr lang="en-US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30C70-E3A7-81DB-8810-CA7F4CE30943}"/>
              </a:ext>
            </a:extLst>
          </p:cNvPr>
          <p:cNvSpPr txBox="1"/>
          <p:nvPr/>
        </p:nvSpPr>
        <p:spPr>
          <a:xfrm>
            <a:off x="4716016" y="4149080"/>
            <a:ext cx="3960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Bull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Geol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Environ (2019) 78:857–866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824406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F2B0AF-D1BB-7E90-ED7E-B34BE670D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KR" b="1" dirty="0">
                <a:solidFill>
                  <a:schemeClr val="bg1"/>
                </a:solidFill>
              </a:rPr>
              <a:t>Measurement Formula</a:t>
            </a:r>
          </a:p>
        </p:txBody>
      </p:sp>
    </p:spTree>
    <p:extLst>
      <p:ext uri="{BB962C8B-B14F-4D97-AF65-F5344CB8AC3E}">
        <p14:creationId xmlns:p14="http://schemas.microsoft.com/office/powerpoint/2010/main" val="142406701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161AA0-0032-3D86-9475-F8334C6CA0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AA34B5-4F23-5D6A-1F87-FCFE2001F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Surface Roughness Mesaurements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1981160-530D-0F94-4134-5B0E59D4B2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en-KR" dirty="0">
                <a:latin typeface="Times New Roman" panose="02020603050405020304" pitchFamily="18" charset="0"/>
                <a:sym typeface="Wingdings" pitchFamily="2" charset="2"/>
              </a:rPr>
              <a:t>Surface roughness measurement by slope angle</a:t>
            </a:r>
          </a:p>
        </p:txBody>
      </p:sp>
      <p:graphicFrame>
        <p:nvGraphicFramePr>
          <p:cNvPr id="2053" name="Object 5">
            <a:extLst>
              <a:ext uri="{FF2B5EF4-FFF2-40B4-BE49-F238E27FC236}">
                <a16:creationId xmlns:a16="http://schemas.microsoft.com/office/drawing/2014/main" id="{8878AC09-8AC9-C937-AAD2-DB4F5443CA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978400" progId="Equation.3">
                  <p:embed/>
                </p:oleObj>
              </mc:Choice>
              <mc:Fallback>
                <p:oleObj name="Equation" r:id="rId3" imgW="2628900" imgH="4978400" progId="Equation.3">
                  <p:embed/>
                  <p:pic>
                    <p:nvPicPr>
                      <p:cNvPr id="2053" name="Object 5">
                        <a:extLst>
                          <a:ext uri="{FF2B5EF4-FFF2-40B4-BE49-F238E27FC236}">
                            <a16:creationId xmlns:a16="http://schemas.microsoft.com/office/drawing/2014/main" id="{8878AC09-8AC9-C937-AAD2-DB4F5443C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white sheet of paper with text&#10;&#10;Description automatically generated">
            <a:extLst>
              <a:ext uri="{FF2B5EF4-FFF2-40B4-BE49-F238E27FC236}">
                <a16:creationId xmlns:a16="http://schemas.microsoft.com/office/drawing/2014/main" id="{8B5F0C90-97A0-401E-D779-07FC0966E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5422" y="-783358"/>
            <a:ext cx="2827455" cy="827763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559E7-614E-3297-6C04-6A97ADC94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A567B1-011F-C7E2-E98C-8E80453336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2BCBD8-1833-02C6-E419-3BE48E713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Surface Roughness Mesaurements</a:t>
            </a:r>
          </a:p>
        </p:txBody>
      </p:sp>
      <p:graphicFrame>
        <p:nvGraphicFramePr>
          <p:cNvPr id="2053" name="Object 5">
            <a:extLst>
              <a:ext uri="{FF2B5EF4-FFF2-40B4-BE49-F238E27FC236}">
                <a16:creationId xmlns:a16="http://schemas.microsoft.com/office/drawing/2014/main" id="{BDD37C6E-F060-7EB4-2146-6F64BF1988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978400" progId="Equation.3">
                  <p:embed/>
                </p:oleObj>
              </mc:Choice>
              <mc:Fallback>
                <p:oleObj name="Equation" r:id="rId3" imgW="2628900" imgH="4978400" progId="Equation.3">
                  <p:embed/>
                  <p:pic>
                    <p:nvPicPr>
                      <p:cNvPr id="2053" name="Object 5">
                        <a:extLst>
                          <a:ext uri="{FF2B5EF4-FFF2-40B4-BE49-F238E27FC236}">
                            <a16:creationId xmlns:a16="http://schemas.microsoft.com/office/drawing/2014/main" id="{8878AC09-8AC9-C937-AAD2-DB4F5443C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150D37-1CB5-2398-33E5-B7A97F85D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Surface roughness by area parameters</a:t>
            </a:r>
          </a:p>
        </p:txBody>
      </p:sp>
      <p:pic>
        <p:nvPicPr>
          <p:cNvPr id="9" name="Content Placeholder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9244172B-501F-48DA-ED1E-9D753A95F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7085"/>
            <a:ext cx="8229600" cy="26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8023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14C7-425A-AFD4-5DEF-FB01E427A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49F745-0A48-6504-ED44-7039014F485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37BD78-89CF-027A-4096-00C9780DE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Surface Roughness Mesaurements</a:t>
            </a:r>
          </a:p>
        </p:txBody>
      </p:sp>
      <p:graphicFrame>
        <p:nvGraphicFramePr>
          <p:cNvPr id="2053" name="Object 5">
            <a:extLst>
              <a:ext uri="{FF2B5EF4-FFF2-40B4-BE49-F238E27FC236}">
                <a16:creationId xmlns:a16="http://schemas.microsoft.com/office/drawing/2014/main" id="{9347C4E3-988B-260D-40A9-4A3B87015D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978400" progId="Equation.3">
                  <p:embed/>
                </p:oleObj>
              </mc:Choice>
              <mc:Fallback>
                <p:oleObj name="Equation" r:id="rId3" imgW="2628900" imgH="4978400" progId="Equation.3">
                  <p:embed/>
                  <p:pic>
                    <p:nvPicPr>
                      <p:cNvPr id="2053" name="Object 5">
                        <a:extLst>
                          <a:ext uri="{FF2B5EF4-FFF2-40B4-BE49-F238E27FC236}">
                            <a16:creationId xmlns:a16="http://schemas.microsoft.com/office/drawing/2014/main" id="{8878AC09-8AC9-C937-AAD2-DB4F5443C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9B5655-460D-3BAE-8040-69584660F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Surface roughness by amplitude</a:t>
            </a:r>
          </a:p>
        </p:txBody>
      </p:sp>
      <p:pic>
        <p:nvPicPr>
          <p:cNvPr id="10" name="Content Placeholder 6" descr="A tabl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44EAD413-0945-129C-07B7-96E20F6DD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8087"/>
            <a:ext cx="8229600" cy="46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8044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ABBAC8-39CE-2A45-C3D1-40AEF751D3E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9A2B5-0722-E581-A83C-DC374DF47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Surface Roughness Correlations</a:t>
            </a:r>
          </a:p>
        </p:txBody>
      </p:sp>
      <p:pic>
        <p:nvPicPr>
          <p:cNvPr id="8" name="Content Placeholder 7" descr="A table of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4E290CAC-25C9-B771-2E81-811378604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80" y="836613"/>
            <a:ext cx="4660839" cy="5289550"/>
          </a:xfrm>
        </p:spPr>
      </p:pic>
    </p:spTree>
    <p:extLst>
      <p:ext uri="{BB962C8B-B14F-4D97-AF65-F5344CB8AC3E}">
        <p14:creationId xmlns:p14="http://schemas.microsoft.com/office/powerpoint/2010/main" val="268469867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55F1D-A151-9565-FC40-5A198F8E2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EF9EC-AF7A-0482-F3F3-2689DEEE5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KR" b="1" dirty="0">
                <a:solidFill>
                  <a:schemeClr val="bg1"/>
                </a:solidFill>
              </a:rPr>
              <a:t>Measurement Plots</a:t>
            </a:r>
          </a:p>
        </p:txBody>
      </p:sp>
    </p:spTree>
    <p:extLst>
      <p:ext uri="{BB962C8B-B14F-4D97-AF65-F5344CB8AC3E}">
        <p14:creationId xmlns:p14="http://schemas.microsoft.com/office/powerpoint/2010/main" val="88718974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110E6-581B-842B-53A2-A192C9B9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425BA1-1E24-1CB3-C16B-A656557F929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FD8E05-D2A8-C8E6-F271-D0524B77C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Results</a:t>
            </a:r>
          </a:p>
        </p:txBody>
      </p:sp>
      <p:pic>
        <p:nvPicPr>
          <p:cNvPr id="4" name="Content Placeholder 3" descr="A close-up of a sample&#10;&#10;Description automatically generated">
            <a:extLst>
              <a:ext uri="{FF2B5EF4-FFF2-40B4-BE49-F238E27FC236}">
                <a16:creationId xmlns:a16="http://schemas.microsoft.com/office/drawing/2014/main" id="{3DEB9674-8EA8-99AA-6A66-99EAC7204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40169"/>
            <a:ext cx="5328592" cy="3682438"/>
          </a:xfrm>
        </p:spPr>
      </p:pic>
      <p:graphicFrame>
        <p:nvGraphicFramePr>
          <p:cNvPr id="2053" name="Object 5">
            <a:extLst>
              <a:ext uri="{FF2B5EF4-FFF2-40B4-BE49-F238E27FC236}">
                <a16:creationId xmlns:a16="http://schemas.microsoft.com/office/drawing/2014/main" id="{BCABB867-78B9-1E6B-2275-09FD1F064D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28900" imgH="4978400" progId="Equation.3">
                  <p:embed/>
                </p:oleObj>
              </mc:Choice>
              <mc:Fallback>
                <p:oleObj name="Equation" r:id="rId4" imgW="2628900" imgH="4978400" progId="Equation.3">
                  <p:embed/>
                  <p:pic>
                    <p:nvPicPr>
                      <p:cNvPr id="2053" name="Object 5">
                        <a:extLst>
                          <a:ext uri="{FF2B5EF4-FFF2-40B4-BE49-F238E27FC236}">
                            <a16:creationId xmlns:a16="http://schemas.microsoft.com/office/drawing/2014/main" id="{8878AC09-8AC9-C937-AAD2-DB4F5443C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728792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rup Base 2">
  <a:themeElements>
    <a:clrScheme name="ArupColourTheme_22March2010_2">
      <a:dk1>
        <a:srgbClr val="000000"/>
      </a:dk1>
      <a:lt1>
        <a:srgbClr val="FFFFFF"/>
      </a:lt1>
      <a:dk2>
        <a:srgbClr val="D2D2D2"/>
      </a:dk2>
      <a:lt2>
        <a:srgbClr val="828282"/>
      </a:lt2>
      <a:accent1>
        <a:srgbClr val="D22D7D"/>
      </a:accent1>
      <a:accent2>
        <a:srgbClr val="28AAE1"/>
      </a:accent2>
      <a:accent3>
        <a:srgbClr val="F05023"/>
      </a:accent3>
      <a:accent4>
        <a:srgbClr val="696EB4"/>
      </a:accent4>
      <a:accent5>
        <a:srgbClr val="FA9B1E"/>
      </a:accent5>
      <a:accent6>
        <a:srgbClr val="28AF73"/>
      </a:accent6>
      <a:hlink>
        <a:srgbClr val="7F7F7F"/>
      </a:hlink>
      <a:folHlink>
        <a:srgbClr val="7F7F7F"/>
      </a:folHlink>
    </a:clrScheme>
    <a:fontScheme name="Arup Fonts">
      <a:majorFont>
        <a:latin typeface="Times New Roman"/>
        <a:ea typeface=""/>
        <a:cs typeface="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 w="0">
          <a:solidFill>
            <a:srgbClr val="D2E1B5"/>
          </a:solidFill>
        </a:ln>
      </a:spPr>
      <a:bodyPr/>
      <a:lstStyle>
        <a:defPPr marL="0" marR="0" indent="0" algn="l" defTabSz="914400" rtl="0" eaLnBrk="1" fontAlgn="base" latinLnBrk="0" hangingPunct="1">
          <a:lnSpc>
            <a:spcPts val="33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kern="0" cap="none" spc="0" normalizeH="0" baseline="0" noProof="0" dirty="0" smtClean="0">
            <a:ln>
              <a:noFill/>
            </a:ln>
            <a:solidFill>
              <a:srgbClr val="647D33"/>
            </a:solidFill>
            <a:effectLst/>
            <a:uLnTx/>
            <a:uFillTx/>
            <a:latin typeface="Arial" panose="020B0604020202020204" pitchFamily="34" charset="0"/>
            <a:ea typeface="ＭＳ Ｐゴシック" pitchFamily="-65" charset="-128"/>
            <a:cs typeface="Arial" panose="020B0604020202020204" pitchFamily="34" charset="0"/>
          </a:defRPr>
        </a:defPPr>
      </a:lstStyle>
    </a:txDef>
  </a:objectDefaults>
  <a:extraClrSchemeLst>
    <a:extraClrScheme>
      <a:clrScheme name="AGAM09_Template_Final_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AM09_Template_Final_Final 13">
        <a:dk1>
          <a:srgbClr val="000000"/>
        </a:dk1>
        <a:lt1>
          <a:srgbClr val="FFFFFF"/>
        </a:lt1>
        <a:dk2>
          <a:srgbClr val="000000"/>
        </a:dk2>
        <a:lt2>
          <a:srgbClr val="B1B3B6"/>
        </a:lt2>
        <a:accent1>
          <a:srgbClr val="FFB60F"/>
        </a:accent1>
        <a:accent2>
          <a:srgbClr val="D1005D"/>
        </a:accent2>
        <a:accent3>
          <a:srgbClr val="FFFFFF"/>
        </a:accent3>
        <a:accent4>
          <a:srgbClr val="000000"/>
        </a:accent4>
        <a:accent5>
          <a:srgbClr val="FFD7AA"/>
        </a:accent5>
        <a:accent6>
          <a:srgbClr val="BD0053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AM09_Template_Final_Final 14">
        <a:dk1>
          <a:srgbClr val="000000"/>
        </a:dk1>
        <a:lt1>
          <a:srgbClr val="FFFFFF"/>
        </a:lt1>
        <a:dk2>
          <a:srgbClr val="000000"/>
        </a:dk2>
        <a:lt2>
          <a:srgbClr val="B1B3B6"/>
        </a:lt2>
        <a:accent1>
          <a:srgbClr val="FF3399"/>
        </a:accent1>
        <a:accent2>
          <a:srgbClr val="FF7DBE"/>
        </a:accent2>
        <a:accent3>
          <a:srgbClr val="FFFFFF"/>
        </a:accent3>
        <a:accent4>
          <a:srgbClr val="000000"/>
        </a:accent4>
        <a:accent5>
          <a:srgbClr val="FFADCA"/>
        </a:accent5>
        <a:accent6>
          <a:srgbClr val="E771AC"/>
        </a:accent6>
        <a:hlink>
          <a:srgbClr val="FF97CB"/>
        </a:hlink>
        <a:folHlink>
          <a:srgbClr val="FFCD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17567</TotalTime>
  <Words>210</Words>
  <Application>Microsoft Macintosh PowerPoint</Application>
  <PresentationFormat>On-screen Show (4:3)</PresentationFormat>
  <Paragraphs>29</Paragraphs>
  <Slides>15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FwphqlDjlyvbAdvTT3713a231</vt:lpstr>
      <vt:lpstr>HY헤드라인M</vt:lpstr>
      <vt:lpstr>HyphmsHyxqhtAdvTT50a2f13e.I+03</vt:lpstr>
      <vt:lpstr>맑은 고딕</vt:lpstr>
      <vt:lpstr>ＭＳ Ｐゴシック</vt:lpstr>
      <vt:lpstr>NljpxsCdmnrqAdvTT50a2f13e.I</vt:lpstr>
      <vt:lpstr>Times</vt:lpstr>
      <vt:lpstr>Arial</vt:lpstr>
      <vt:lpstr>Lucida Grande</vt:lpstr>
      <vt:lpstr>Times New Roman</vt:lpstr>
      <vt:lpstr>Wingdings</vt:lpstr>
      <vt:lpstr>Office 테마</vt:lpstr>
      <vt:lpstr>Arup Base 2</vt:lpstr>
      <vt:lpstr>Equation</vt:lpstr>
      <vt:lpstr>PowerPoint Presentation</vt:lpstr>
      <vt:lpstr>Estimating the three-dimensional joint roughness coefficient value of rock fractures Ping Mo, Yanrong Li </vt:lpstr>
      <vt:lpstr>PowerPoint Presentation</vt:lpstr>
      <vt:lpstr>Surface Roughness Mesaurements</vt:lpstr>
      <vt:lpstr>Surface Roughness Mesaurements</vt:lpstr>
      <vt:lpstr>Surface Roughness Mesaurements</vt:lpstr>
      <vt:lpstr>Surface Roughness Correlations</vt:lpstr>
      <vt:lpstr>PowerPoint Presentation</vt:lpstr>
      <vt:lpstr>Results</vt:lpstr>
      <vt:lpstr>Results</vt:lpstr>
      <vt:lpstr>Results</vt:lpstr>
      <vt:lpstr>Results</vt:lpstr>
      <vt:lpstr>PowerPoint Presentation</vt:lpstr>
      <vt:lpstr>Conclusion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CYH</dc:creator>
  <cp:lastModifiedBy>SongMyung Kyu</cp:lastModifiedBy>
  <cp:revision>608</cp:revision>
  <cp:lastPrinted>2018-10-17T12:00:07Z</cp:lastPrinted>
  <dcterms:created xsi:type="dcterms:W3CDTF">2012-11-03T02:37:46Z</dcterms:created>
  <dcterms:modified xsi:type="dcterms:W3CDTF">2024-02-08T06:55:36Z</dcterms:modified>
</cp:coreProperties>
</file>